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502" r:id="rId2"/>
    <p:sldId id="558" r:id="rId3"/>
    <p:sldId id="553" r:id="rId4"/>
    <p:sldId id="668" r:id="rId5"/>
    <p:sldId id="615" r:id="rId6"/>
    <p:sldId id="562" r:id="rId7"/>
    <p:sldId id="669" r:id="rId8"/>
    <p:sldId id="670" r:id="rId9"/>
    <p:sldId id="620" r:id="rId10"/>
    <p:sldId id="646" r:id="rId11"/>
    <p:sldId id="648" r:id="rId12"/>
    <p:sldId id="665" r:id="rId13"/>
    <p:sldId id="667" r:id="rId14"/>
  </p:sldIdLst>
  <p:sldSz cx="9144000" cy="6858000" type="screen4x3"/>
  <p:notesSz cx="6797675" cy="9928225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04D"/>
    <a:srgbClr val="9B9999"/>
    <a:srgbClr val="73B976"/>
    <a:srgbClr val="698BCF"/>
    <a:srgbClr val="97AEDD"/>
    <a:srgbClr val="5279C8"/>
    <a:srgbClr val="B1D7B3"/>
    <a:srgbClr val="79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47" autoAdjust="0"/>
  </p:normalViewPr>
  <p:slideViewPr>
    <p:cSldViewPr>
      <p:cViewPr varScale="1">
        <p:scale>
          <a:sx n="94" d="100"/>
          <a:sy n="94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7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06D7B0-E35D-4186-AE75-A0E778F537B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456D213E-F350-43F5-88F6-C227108C0089}">
      <dgm:prSet phldrT="[besedilo]" custT="1"/>
      <dgm:spPr/>
      <dgm:t>
        <a:bodyPr/>
        <a:lstStyle/>
        <a:p>
          <a:r>
            <a:rPr lang="sl-SI" sz="1800" b="1" dirty="0" smtClean="0">
              <a:solidFill>
                <a:schemeClr val="accent2"/>
              </a:solidFill>
            </a:rPr>
            <a:t>Ocena potreb BO  </a:t>
          </a:r>
        </a:p>
        <a:p>
          <a:r>
            <a:rPr lang="sl-SI" sz="1800" b="1" dirty="0" smtClean="0">
              <a:solidFill>
                <a:schemeClr val="accent2"/>
              </a:solidFill>
            </a:rPr>
            <a:t>in  ocena zaposljivosti BO </a:t>
          </a:r>
          <a:endParaRPr lang="sl-SI" sz="1800" b="1" dirty="0">
            <a:solidFill>
              <a:schemeClr val="accent2"/>
            </a:solidFill>
          </a:endParaRPr>
        </a:p>
      </dgm:t>
    </dgm:pt>
    <dgm:pt modelId="{3BA6AF55-080B-4B02-ACA5-D048CDB52F43}" type="parTrans" cxnId="{5F8D1E37-F87E-435D-8332-0FAA1317259C}">
      <dgm:prSet/>
      <dgm:spPr/>
      <dgm:t>
        <a:bodyPr/>
        <a:lstStyle/>
        <a:p>
          <a:endParaRPr lang="sl-SI"/>
        </a:p>
      </dgm:t>
    </dgm:pt>
    <dgm:pt modelId="{D0781286-4F4C-405D-942D-8FF1D8814240}" type="sibTrans" cxnId="{5F8D1E37-F87E-435D-8332-0FAA1317259C}">
      <dgm:prSet/>
      <dgm:spPr/>
      <dgm:t>
        <a:bodyPr/>
        <a:lstStyle/>
        <a:p>
          <a:endParaRPr lang="sl-SI"/>
        </a:p>
      </dgm:t>
    </dgm:pt>
    <dgm:pt modelId="{36F96828-DA6E-462F-80E3-BFA2FF48863F}">
      <dgm:prSet phldrT="[besedilo]" custT="1"/>
      <dgm:spPr/>
      <dgm:t>
        <a:bodyPr/>
        <a:lstStyle/>
        <a:p>
          <a:r>
            <a:rPr lang="sl-SI" sz="1600" dirty="0" smtClean="0">
              <a:solidFill>
                <a:schemeClr val="accent2"/>
              </a:solidFill>
            </a:rPr>
            <a:t>Karierno poglobljeno</a:t>
          </a:r>
        </a:p>
        <a:p>
          <a:r>
            <a:rPr lang="sl-SI" sz="1600" dirty="0" smtClean="0">
              <a:solidFill>
                <a:schemeClr val="accent2"/>
              </a:solidFill>
            </a:rPr>
            <a:t>svetovanje </a:t>
          </a:r>
          <a:endParaRPr lang="sl-SI" sz="1600" dirty="0">
            <a:solidFill>
              <a:schemeClr val="accent2"/>
            </a:solidFill>
          </a:endParaRPr>
        </a:p>
      </dgm:t>
    </dgm:pt>
    <dgm:pt modelId="{3BB22EBC-2B45-40D2-98DF-99016BECAEFD}" type="parTrans" cxnId="{D65A27D8-ADAA-4BBF-A844-FEF34EA0E92A}">
      <dgm:prSet/>
      <dgm:spPr/>
      <dgm:t>
        <a:bodyPr/>
        <a:lstStyle/>
        <a:p>
          <a:endParaRPr lang="sl-SI"/>
        </a:p>
      </dgm:t>
    </dgm:pt>
    <dgm:pt modelId="{05D91024-9497-4CE0-A124-A75714290B28}" type="sibTrans" cxnId="{D65A27D8-ADAA-4BBF-A844-FEF34EA0E92A}">
      <dgm:prSet/>
      <dgm:spPr/>
      <dgm:t>
        <a:bodyPr/>
        <a:lstStyle/>
        <a:p>
          <a:endParaRPr lang="sl-SI"/>
        </a:p>
      </dgm:t>
    </dgm:pt>
    <dgm:pt modelId="{C55D43D3-919D-4AE0-B5BE-2A33DC7D5566}">
      <dgm:prSet phldrT="[besedilo]" custT="1"/>
      <dgm:spPr/>
      <dgm:t>
        <a:bodyPr/>
        <a:lstStyle/>
        <a:p>
          <a:r>
            <a:rPr lang="sl-SI" sz="1600" dirty="0" smtClean="0">
              <a:solidFill>
                <a:schemeClr val="accent2"/>
              </a:solidFill>
            </a:rPr>
            <a:t>Rehabilitacijsko svetovanje </a:t>
          </a:r>
          <a:endParaRPr lang="sl-SI" sz="1600" dirty="0">
            <a:solidFill>
              <a:schemeClr val="accent2"/>
            </a:solidFill>
          </a:endParaRPr>
        </a:p>
      </dgm:t>
    </dgm:pt>
    <dgm:pt modelId="{630BADB9-78AE-49FB-8F90-5402FBD2666E}" type="parTrans" cxnId="{E043B4C3-E3C1-444E-AC41-652E2BD17508}">
      <dgm:prSet/>
      <dgm:spPr/>
      <dgm:t>
        <a:bodyPr/>
        <a:lstStyle/>
        <a:p>
          <a:endParaRPr lang="sl-SI"/>
        </a:p>
      </dgm:t>
    </dgm:pt>
    <dgm:pt modelId="{E6D3D393-141A-4352-AD09-EB1E4758F2BD}" type="sibTrans" cxnId="{E043B4C3-E3C1-444E-AC41-652E2BD17508}">
      <dgm:prSet/>
      <dgm:spPr/>
      <dgm:t>
        <a:bodyPr/>
        <a:lstStyle/>
        <a:p>
          <a:endParaRPr lang="sl-SI"/>
        </a:p>
      </dgm:t>
    </dgm:pt>
    <dgm:pt modelId="{223810BA-315A-482B-B6CC-EE661AC61F2F}">
      <dgm:prSet phldrT="[besedilo]" custT="1"/>
      <dgm:spPr/>
      <dgm:t>
        <a:bodyPr/>
        <a:lstStyle/>
        <a:p>
          <a:r>
            <a:rPr lang="sl-SI" sz="1600" dirty="0" smtClean="0">
              <a:solidFill>
                <a:schemeClr val="accent2"/>
              </a:solidFill>
            </a:rPr>
            <a:t>Zaposlitvena rehabilitacija </a:t>
          </a:r>
          <a:endParaRPr lang="sl-SI" sz="1600" dirty="0">
            <a:solidFill>
              <a:schemeClr val="accent2"/>
            </a:solidFill>
          </a:endParaRPr>
        </a:p>
      </dgm:t>
    </dgm:pt>
    <dgm:pt modelId="{F11A8CB6-1505-46C9-9AE5-AE1D78DF1682}" type="parTrans" cxnId="{7D49AEC1-4233-4DDC-85F7-D1DEFAD3F093}">
      <dgm:prSet/>
      <dgm:spPr/>
      <dgm:t>
        <a:bodyPr/>
        <a:lstStyle/>
        <a:p>
          <a:endParaRPr lang="sl-SI"/>
        </a:p>
      </dgm:t>
    </dgm:pt>
    <dgm:pt modelId="{ED4C618B-0BD6-437D-A349-E6E56C541EC8}" type="sibTrans" cxnId="{7D49AEC1-4233-4DDC-85F7-D1DEFAD3F093}">
      <dgm:prSet/>
      <dgm:spPr/>
      <dgm:t>
        <a:bodyPr/>
        <a:lstStyle/>
        <a:p>
          <a:endParaRPr lang="sl-SI"/>
        </a:p>
      </dgm:t>
    </dgm:pt>
    <dgm:pt modelId="{9DC034D8-B729-407E-9932-F0071966ECDF}">
      <dgm:prSet phldrT="[besedilo]" custT="1"/>
      <dgm:spPr/>
      <dgm:t>
        <a:bodyPr/>
        <a:lstStyle/>
        <a:p>
          <a:r>
            <a:rPr lang="sl-SI" sz="1600" dirty="0" smtClean="0">
              <a:solidFill>
                <a:schemeClr val="accent2"/>
              </a:solidFill>
            </a:rPr>
            <a:t>Zdravstveno svetovanje</a:t>
          </a:r>
          <a:endParaRPr lang="sl-SI" sz="1600" dirty="0">
            <a:solidFill>
              <a:schemeClr val="accent2"/>
            </a:solidFill>
          </a:endParaRPr>
        </a:p>
      </dgm:t>
    </dgm:pt>
    <dgm:pt modelId="{0207D8B6-B95E-40FD-BE43-FAD1AEE4FA55}" type="parTrans" cxnId="{4D2DFCA1-753B-4E73-8104-FA4F0026FE05}">
      <dgm:prSet/>
      <dgm:spPr/>
      <dgm:t>
        <a:bodyPr/>
        <a:lstStyle/>
        <a:p>
          <a:endParaRPr lang="sl-SI"/>
        </a:p>
      </dgm:t>
    </dgm:pt>
    <dgm:pt modelId="{21F4B3EF-1FBA-4D1B-AFA2-EA53CCA7982D}" type="sibTrans" cxnId="{4D2DFCA1-753B-4E73-8104-FA4F0026FE05}">
      <dgm:prSet/>
      <dgm:spPr/>
      <dgm:t>
        <a:bodyPr/>
        <a:lstStyle/>
        <a:p>
          <a:endParaRPr lang="sl-SI"/>
        </a:p>
      </dgm:t>
    </dgm:pt>
    <dgm:pt modelId="{67CE470D-F07D-49B0-A108-EF5F2D64B5DC}" type="pres">
      <dgm:prSet presAssocID="{C606D7B0-E35D-4186-AE75-A0E778F537B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4902C2BD-6AC6-45E9-B8D7-24A722C7B3FD}" type="pres">
      <dgm:prSet presAssocID="{456D213E-F350-43F5-88F6-C227108C0089}" presName="centerShape" presStyleLbl="node0" presStyleIdx="0" presStyleCnt="1" custScaleX="135280" custScaleY="117765"/>
      <dgm:spPr/>
      <dgm:t>
        <a:bodyPr/>
        <a:lstStyle/>
        <a:p>
          <a:endParaRPr lang="sl-SI"/>
        </a:p>
      </dgm:t>
    </dgm:pt>
    <dgm:pt modelId="{E64024CB-4F77-4C8E-BC17-60FDF3EDE3A5}" type="pres">
      <dgm:prSet presAssocID="{3BB22EBC-2B45-40D2-98DF-99016BECAEFD}" presName="Name9" presStyleLbl="parChTrans1D2" presStyleIdx="0" presStyleCnt="4"/>
      <dgm:spPr/>
      <dgm:t>
        <a:bodyPr/>
        <a:lstStyle/>
        <a:p>
          <a:endParaRPr lang="sl-SI"/>
        </a:p>
      </dgm:t>
    </dgm:pt>
    <dgm:pt modelId="{F12EC1BE-4030-41C9-9246-EBDD62789A8B}" type="pres">
      <dgm:prSet presAssocID="{3BB22EBC-2B45-40D2-98DF-99016BECAEFD}" presName="connTx" presStyleLbl="parChTrans1D2" presStyleIdx="0" presStyleCnt="4"/>
      <dgm:spPr/>
      <dgm:t>
        <a:bodyPr/>
        <a:lstStyle/>
        <a:p>
          <a:endParaRPr lang="sl-SI"/>
        </a:p>
      </dgm:t>
    </dgm:pt>
    <dgm:pt modelId="{803893AD-FFA2-4F8B-A635-B2D16F113157}" type="pres">
      <dgm:prSet presAssocID="{36F96828-DA6E-462F-80E3-BFA2FF48863F}" presName="node" presStyleLbl="node1" presStyleIdx="0" presStyleCnt="4" custScaleX="145344" custRadScaleRad="104813" custRadScaleInc="869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3379280-E31A-48A8-9C4A-787FAFF3E43D}" type="pres">
      <dgm:prSet presAssocID="{630BADB9-78AE-49FB-8F90-5402FBD2666E}" presName="Name9" presStyleLbl="parChTrans1D2" presStyleIdx="1" presStyleCnt="4"/>
      <dgm:spPr/>
      <dgm:t>
        <a:bodyPr/>
        <a:lstStyle/>
        <a:p>
          <a:endParaRPr lang="sl-SI"/>
        </a:p>
      </dgm:t>
    </dgm:pt>
    <dgm:pt modelId="{272FDBCF-A781-42A6-ABF2-B6647541F9FA}" type="pres">
      <dgm:prSet presAssocID="{630BADB9-78AE-49FB-8F90-5402FBD2666E}" presName="connTx" presStyleLbl="parChTrans1D2" presStyleIdx="1" presStyleCnt="4"/>
      <dgm:spPr/>
      <dgm:t>
        <a:bodyPr/>
        <a:lstStyle/>
        <a:p>
          <a:endParaRPr lang="sl-SI"/>
        </a:p>
      </dgm:t>
    </dgm:pt>
    <dgm:pt modelId="{7188ADA8-E994-44C7-9505-C71D9080FCF9}" type="pres">
      <dgm:prSet presAssocID="{C55D43D3-919D-4AE0-B5BE-2A33DC7D5566}" presName="node" presStyleLbl="node1" presStyleIdx="1" presStyleCnt="4" custScaleX="151616" custRadScaleRad="141117" custRadScaleInc="64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3E0F9D-F92B-452E-813E-AA257E4CE899}" type="pres">
      <dgm:prSet presAssocID="{F11A8CB6-1505-46C9-9AE5-AE1D78DF1682}" presName="Name9" presStyleLbl="parChTrans1D2" presStyleIdx="2" presStyleCnt="4"/>
      <dgm:spPr/>
      <dgm:t>
        <a:bodyPr/>
        <a:lstStyle/>
        <a:p>
          <a:endParaRPr lang="sl-SI"/>
        </a:p>
      </dgm:t>
    </dgm:pt>
    <dgm:pt modelId="{4E566F09-3298-4342-81D2-66269AD71250}" type="pres">
      <dgm:prSet presAssocID="{F11A8CB6-1505-46C9-9AE5-AE1D78DF1682}" presName="connTx" presStyleLbl="parChTrans1D2" presStyleIdx="2" presStyleCnt="4"/>
      <dgm:spPr/>
      <dgm:t>
        <a:bodyPr/>
        <a:lstStyle/>
        <a:p>
          <a:endParaRPr lang="sl-SI"/>
        </a:p>
      </dgm:t>
    </dgm:pt>
    <dgm:pt modelId="{B8FEA198-E86C-4308-B6B9-489AFAD028BB}" type="pres">
      <dgm:prSet presAssocID="{223810BA-315A-482B-B6CC-EE661AC61F2F}" presName="node" presStyleLbl="node1" presStyleIdx="2" presStyleCnt="4" custScaleX="17963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E4EEA91-4372-45D4-8476-37FAFB060623}" type="pres">
      <dgm:prSet presAssocID="{0207D8B6-B95E-40FD-BE43-FAD1AEE4FA55}" presName="Name9" presStyleLbl="parChTrans1D2" presStyleIdx="3" presStyleCnt="4"/>
      <dgm:spPr/>
      <dgm:t>
        <a:bodyPr/>
        <a:lstStyle/>
        <a:p>
          <a:endParaRPr lang="sl-SI"/>
        </a:p>
      </dgm:t>
    </dgm:pt>
    <dgm:pt modelId="{149581FD-8CE4-4FBE-A6DE-DA3DAA92E74C}" type="pres">
      <dgm:prSet presAssocID="{0207D8B6-B95E-40FD-BE43-FAD1AEE4FA55}" presName="connTx" presStyleLbl="parChTrans1D2" presStyleIdx="3" presStyleCnt="4"/>
      <dgm:spPr/>
      <dgm:t>
        <a:bodyPr/>
        <a:lstStyle/>
        <a:p>
          <a:endParaRPr lang="sl-SI"/>
        </a:p>
      </dgm:t>
    </dgm:pt>
    <dgm:pt modelId="{7DD821BB-CA51-4FDD-8D2E-F86EDCBA6FD5}" type="pres">
      <dgm:prSet presAssocID="{9DC034D8-B729-407E-9932-F0071966ECDF}" presName="node" presStyleLbl="node1" presStyleIdx="3" presStyleCnt="4" custScaleX="165265" custScaleY="98137" custRadScaleRad="126942" custRadScaleInc="-151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A4B83550-D7DA-41D0-8AA7-D40CAE20D3C3}" type="presOf" srcId="{630BADB9-78AE-49FB-8F90-5402FBD2666E}" destId="{272FDBCF-A781-42A6-ABF2-B6647541F9FA}" srcOrd="1" destOrd="0" presId="urn:microsoft.com/office/officeart/2005/8/layout/radial1"/>
    <dgm:cxn modelId="{31A720DA-541A-4509-9385-A63670B3E09D}" type="presOf" srcId="{3BB22EBC-2B45-40D2-98DF-99016BECAEFD}" destId="{F12EC1BE-4030-41C9-9246-EBDD62789A8B}" srcOrd="1" destOrd="0" presId="urn:microsoft.com/office/officeart/2005/8/layout/radial1"/>
    <dgm:cxn modelId="{7AC8ED8A-6920-4BEF-8352-242262BBD49A}" type="presOf" srcId="{C606D7B0-E35D-4186-AE75-A0E778F537B1}" destId="{67CE470D-F07D-49B0-A108-EF5F2D64B5DC}" srcOrd="0" destOrd="0" presId="urn:microsoft.com/office/officeart/2005/8/layout/radial1"/>
    <dgm:cxn modelId="{C1C3A344-3310-4AF8-B9A5-B2CF8AE836AE}" type="presOf" srcId="{0207D8B6-B95E-40FD-BE43-FAD1AEE4FA55}" destId="{149581FD-8CE4-4FBE-A6DE-DA3DAA92E74C}" srcOrd="1" destOrd="0" presId="urn:microsoft.com/office/officeart/2005/8/layout/radial1"/>
    <dgm:cxn modelId="{5F8D1E37-F87E-435D-8332-0FAA1317259C}" srcId="{C606D7B0-E35D-4186-AE75-A0E778F537B1}" destId="{456D213E-F350-43F5-88F6-C227108C0089}" srcOrd="0" destOrd="0" parTransId="{3BA6AF55-080B-4B02-ACA5-D048CDB52F43}" sibTransId="{D0781286-4F4C-405D-942D-8FF1D8814240}"/>
    <dgm:cxn modelId="{D2AC0BFF-F417-4FB6-8856-639DF48D522B}" type="presOf" srcId="{630BADB9-78AE-49FB-8F90-5402FBD2666E}" destId="{23379280-E31A-48A8-9C4A-787FAFF3E43D}" srcOrd="0" destOrd="0" presId="urn:microsoft.com/office/officeart/2005/8/layout/radial1"/>
    <dgm:cxn modelId="{61D4AFFF-2162-4D44-823E-916CD0A3D292}" type="presOf" srcId="{F11A8CB6-1505-46C9-9AE5-AE1D78DF1682}" destId="{3A3E0F9D-F92B-452E-813E-AA257E4CE899}" srcOrd="0" destOrd="0" presId="urn:microsoft.com/office/officeart/2005/8/layout/radial1"/>
    <dgm:cxn modelId="{F23E2BF6-76DC-4725-A991-B0C798AD3B50}" type="presOf" srcId="{C55D43D3-919D-4AE0-B5BE-2A33DC7D5566}" destId="{7188ADA8-E994-44C7-9505-C71D9080FCF9}" srcOrd="0" destOrd="0" presId="urn:microsoft.com/office/officeart/2005/8/layout/radial1"/>
    <dgm:cxn modelId="{86D1753F-D15A-40EC-8BE2-65D7D77861CA}" type="presOf" srcId="{9DC034D8-B729-407E-9932-F0071966ECDF}" destId="{7DD821BB-CA51-4FDD-8D2E-F86EDCBA6FD5}" srcOrd="0" destOrd="0" presId="urn:microsoft.com/office/officeart/2005/8/layout/radial1"/>
    <dgm:cxn modelId="{131F0269-FA0E-4FC8-8476-E2825787E694}" type="presOf" srcId="{3BB22EBC-2B45-40D2-98DF-99016BECAEFD}" destId="{E64024CB-4F77-4C8E-BC17-60FDF3EDE3A5}" srcOrd="0" destOrd="0" presId="urn:microsoft.com/office/officeart/2005/8/layout/radial1"/>
    <dgm:cxn modelId="{E043B4C3-E3C1-444E-AC41-652E2BD17508}" srcId="{456D213E-F350-43F5-88F6-C227108C0089}" destId="{C55D43D3-919D-4AE0-B5BE-2A33DC7D5566}" srcOrd="1" destOrd="0" parTransId="{630BADB9-78AE-49FB-8F90-5402FBD2666E}" sibTransId="{E6D3D393-141A-4352-AD09-EB1E4758F2BD}"/>
    <dgm:cxn modelId="{D65A27D8-ADAA-4BBF-A844-FEF34EA0E92A}" srcId="{456D213E-F350-43F5-88F6-C227108C0089}" destId="{36F96828-DA6E-462F-80E3-BFA2FF48863F}" srcOrd="0" destOrd="0" parTransId="{3BB22EBC-2B45-40D2-98DF-99016BECAEFD}" sibTransId="{05D91024-9497-4CE0-A124-A75714290B28}"/>
    <dgm:cxn modelId="{72E52338-5A7D-409F-BE67-838DD30F8EB1}" type="presOf" srcId="{36F96828-DA6E-462F-80E3-BFA2FF48863F}" destId="{803893AD-FFA2-4F8B-A635-B2D16F113157}" srcOrd="0" destOrd="0" presId="urn:microsoft.com/office/officeart/2005/8/layout/radial1"/>
    <dgm:cxn modelId="{DAD9F499-A436-414B-BBED-908C54C1B02C}" type="presOf" srcId="{456D213E-F350-43F5-88F6-C227108C0089}" destId="{4902C2BD-6AC6-45E9-B8D7-24A722C7B3FD}" srcOrd="0" destOrd="0" presId="urn:microsoft.com/office/officeart/2005/8/layout/radial1"/>
    <dgm:cxn modelId="{4D2DFCA1-753B-4E73-8104-FA4F0026FE05}" srcId="{456D213E-F350-43F5-88F6-C227108C0089}" destId="{9DC034D8-B729-407E-9932-F0071966ECDF}" srcOrd="3" destOrd="0" parTransId="{0207D8B6-B95E-40FD-BE43-FAD1AEE4FA55}" sibTransId="{21F4B3EF-1FBA-4D1B-AFA2-EA53CCA7982D}"/>
    <dgm:cxn modelId="{B8163FAC-E293-40A5-ABF0-30EB2A68D9FA}" type="presOf" srcId="{F11A8CB6-1505-46C9-9AE5-AE1D78DF1682}" destId="{4E566F09-3298-4342-81D2-66269AD71250}" srcOrd="1" destOrd="0" presId="urn:microsoft.com/office/officeart/2005/8/layout/radial1"/>
    <dgm:cxn modelId="{CEFD9B7D-B497-4EC0-B39D-18CD33429030}" type="presOf" srcId="{223810BA-315A-482B-B6CC-EE661AC61F2F}" destId="{B8FEA198-E86C-4308-B6B9-489AFAD028BB}" srcOrd="0" destOrd="0" presId="urn:microsoft.com/office/officeart/2005/8/layout/radial1"/>
    <dgm:cxn modelId="{D1E45772-19F1-4344-87EB-74ECCB179E2D}" type="presOf" srcId="{0207D8B6-B95E-40FD-BE43-FAD1AEE4FA55}" destId="{0E4EEA91-4372-45D4-8476-37FAFB060623}" srcOrd="0" destOrd="0" presId="urn:microsoft.com/office/officeart/2005/8/layout/radial1"/>
    <dgm:cxn modelId="{7D49AEC1-4233-4DDC-85F7-D1DEFAD3F093}" srcId="{456D213E-F350-43F5-88F6-C227108C0089}" destId="{223810BA-315A-482B-B6CC-EE661AC61F2F}" srcOrd="2" destOrd="0" parTransId="{F11A8CB6-1505-46C9-9AE5-AE1D78DF1682}" sibTransId="{ED4C618B-0BD6-437D-A349-E6E56C541EC8}"/>
    <dgm:cxn modelId="{DD146FFD-714E-41B9-8153-48D5998E3069}" type="presParOf" srcId="{67CE470D-F07D-49B0-A108-EF5F2D64B5DC}" destId="{4902C2BD-6AC6-45E9-B8D7-24A722C7B3FD}" srcOrd="0" destOrd="0" presId="urn:microsoft.com/office/officeart/2005/8/layout/radial1"/>
    <dgm:cxn modelId="{F3F8B008-D628-47C2-82BD-B7147976198B}" type="presParOf" srcId="{67CE470D-F07D-49B0-A108-EF5F2D64B5DC}" destId="{E64024CB-4F77-4C8E-BC17-60FDF3EDE3A5}" srcOrd="1" destOrd="0" presId="urn:microsoft.com/office/officeart/2005/8/layout/radial1"/>
    <dgm:cxn modelId="{C1AAB899-9FBA-4967-975F-9CB536A4DD94}" type="presParOf" srcId="{E64024CB-4F77-4C8E-BC17-60FDF3EDE3A5}" destId="{F12EC1BE-4030-41C9-9246-EBDD62789A8B}" srcOrd="0" destOrd="0" presId="urn:microsoft.com/office/officeart/2005/8/layout/radial1"/>
    <dgm:cxn modelId="{909805DD-0563-4637-8115-9B40AD12ED29}" type="presParOf" srcId="{67CE470D-F07D-49B0-A108-EF5F2D64B5DC}" destId="{803893AD-FFA2-4F8B-A635-B2D16F113157}" srcOrd="2" destOrd="0" presId="urn:microsoft.com/office/officeart/2005/8/layout/radial1"/>
    <dgm:cxn modelId="{E3308AC9-8FBE-4F28-BBA3-6631B63A787C}" type="presParOf" srcId="{67CE470D-F07D-49B0-A108-EF5F2D64B5DC}" destId="{23379280-E31A-48A8-9C4A-787FAFF3E43D}" srcOrd="3" destOrd="0" presId="urn:microsoft.com/office/officeart/2005/8/layout/radial1"/>
    <dgm:cxn modelId="{2FA4322A-6D05-4A84-8435-2D3ACBBF2350}" type="presParOf" srcId="{23379280-E31A-48A8-9C4A-787FAFF3E43D}" destId="{272FDBCF-A781-42A6-ABF2-B6647541F9FA}" srcOrd="0" destOrd="0" presId="urn:microsoft.com/office/officeart/2005/8/layout/radial1"/>
    <dgm:cxn modelId="{F05D225C-1E5A-4B8D-8566-2AC7C51F97C1}" type="presParOf" srcId="{67CE470D-F07D-49B0-A108-EF5F2D64B5DC}" destId="{7188ADA8-E994-44C7-9505-C71D9080FCF9}" srcOrd="4" destOrd="0" presId="urn:microsoft.com/office/officeart/2005/8/layout/radial1"/>
    <dgm:cxn modelId="{8FDE1106-9D91-4EC2-A4BB-081BD003548E}" type="presParOf" srcId="{67CE470D-F07D-49B0-A108-EF5F2D64B5DC}" destId="{3A3E0F9D-F92B-452E-813E-AA257E4CE899}" srcOrd="5" destOrd="0" presId="urn:microsoft.com/office/officeart/2005/8/layout/radial1"/>
    <dgm:cxn modelId="{7B56F221-E10D-458C-91DF-A21B75278CF1}" type="presParOf" srcId="{3A3E0F9D-F92B-452E-813E-AA257E4CE899}" destId="{4E566F09-3298-4342-81D2-66269AD71250}" srcOrd="0" destOrd="0" presId="urn:microsoft.com/office/officeart/2005/8/layout/radial1"/>
    <dgm:cxn modelId="{C5236CDD-DC63-4936-B8D9-66581884A3AF}" type="presParOf" srcId="{67CE470D-F07D-49B0-A108-EF5F2D64B5DC}" destId="{B8FEA198-E86C-4308-B6B9-489AFAD028BB}" srcOrd="6" destOrd="0" presId="urn:microsoft.com/office/officeart/2005/8/layout/radial1"/>
    <dgm:cxn modelId="{A9FACAAF-A1AB-4940-8C2F-D91868429361}" type="presParOf" srcId="{67CE470D-F07D-49B0-A108-EF5F2D64B5DC}" destId="{0E4EEA91-4372-45D4-8476-37FAFB060623}" srcOrd="7" destOrd="0" presId="urn:microsoft.com/office/officeart/2005/8/layout/radial1"/>
    <dgm:cxn modelId="{79F0086B-BF5A-4CA0-9DDD-92819BB3F836}" type="presParOf" srcId="{0E4EEA91-4372-45D4-8476-37FAFB060623}" destId="{149581FD-8CE4-4FBE-A6DE-DA3DAA92E74C}" srcOrd="0" destOrd="0" presId="urn:microsoft.com/office/officeart/2005/8/layout/radial1"/>
    <dgm:cxn modelId="{89B01359-3B85-4309-B1D0-9775E3D491DF}" type="presParOf" srcId="{67CE470D-F07D-49B0-A108-EF5F2D64B5DC}" destId="{7DD821BB-CA51-4FDD-8D2E-F86EDCBA6FD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46C81D-D303-46B3-BAB1-C1DDA62841F7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F8E9AEE7-FFC9-4BB3-9A5A-ED8E9EA64B68}">
      <dgm:prSet phldrT="[besedilo]" custT="1"/>
      <dgm:spPr/>
      <dgm:t>
        <a:bodyPr/>
        <a:lstStyle/>
        <a:p>
          <a:r>
            <a:rPr lang="sl-SI" sz="1100" dirty="0"/>
            <a:t>zaposlitev </a:t>
          </a:r>
        </a:p>
        <a:p>
          <a:r>
            <a:rPr lang="sl-SI" sz="1100" dirty="0"/>
            <a:t>v običajnem, </a:t>
          </a:r>
          <a:r>
            <a:rPr lang="sl-SI" sz="1100" dirty="0" smtClean="0"/>
            <a:t>podpornem </a:t>
          </a:r>
          <a:r>
            <a:rPr lang="sl-SI" sz="1100" dirty="0"/>
            <a:t>ali zaščitnem delovnem okolju;</a:t>
          </a:r>
        </a:p>
        <a:p>
          <a:r>
            <a:rPr lang="sl-SI" sz="1100" dirty="0"/>
            <a:t>nezaposljivost </a:t>
          </a:r>
        </a:p>
      </dgm:t>
    </dgm:pt>
    <dgm:pt modelId="{63FCD196-A897-43BE-A67F-2D0F13F40B89}" type="parTrans" cxnId="{EFCF85EB-98CF-4879-8B84-F9EEE2D2B942}">
      <dgm:prSet/>
      <dgm:spPr/>
      <dgm:t>
        <a:bodyPr/>
        <a:lstStyle/>
        <a:p>
          <a:endParaRPr lang="sl-SI"/>
        </a:p>
      </dgm:t>
    </dgm:pt>
    <dgm:pt modelId="{D454D1B0-650B-4934-B486-FF070A003606}" type="sibTrans" cxnId="{EFCF85EB-98CF-4879-8B84-F9EEE2D2B942}">
      <dgm:prSet/>
      <dgm:spPr/>
      <dgm:t>
        <a:bodyPr/>
        <a:lstStyle/>
        <a:p>
          <a:endParaRPr lang="sl-SI"/>
        </a:p>
      </dgm:t>
    </dgm:pt>
    <dgm:pt modelId="{5689CA0D-FB0F-44FC-B102-B6F9567D9EDD}">
      <dgm:prSet phldrT="[besedilo]" custT="1"/>
      <dgm:spPr/>
      <dgm:t>
        <a:bodyPr/>
        <a:lstStyle/>
        <a:p>
          <a:r>
            <a:rPr lang="sl-SI" sz="1100"/>
            <a:t>ocena zaposlitvenih možnosti </a:t>
          </a:r>
        </a:p>
      </dgm:t>
    </dgm:pt>
    <dgm:pt modelId="{BFDD3D19-DEF7-442E-9466-F367A5BB6698}" type="parTrans" cxnId="{FEF9516F-9DA8-498C-90CC-BBB00A12FD90}">
      <dgm:prSet/>
      <dgm:spPr/>
      <dgm:t>
        <a:bodyPr/>
        <a:lstStyle/>
        <a:p>
          <a:endParaRPr lang="sl-SI"/>
        </a:p>
      </dgm:t>
    </dgm:pt>
    <dgm:pt modelId="{458A06B4-D665-4AB3-9FFA-FAB94C6C37CA}" type="sibTrans" cxnId="{FEF9516F-9DA8-498C-90CC-BBB00A12FD90}">
      <dgm:prSet/>
      <dgm:spPr/>
      <dgm:t>
        <a:bodyPr/>
        <a:lstStyle/>
        <a:p>
          <a:endParaRPr lang="sl-SI"/>
        </a:p>
      </dgm:t>
    </dgm:pt>
    <dgm:pt modelId="{30C97D62-4699-4B66-8A55-65BF553C613B}">
      <dgm:prSet phldrT="[besedilo]" custT="1"/>
      <dgm:spPr/>
      <dgm:t>
        <a:bodyPr/>
        <a:lstStyle/>
        <a:p>
          <a:r>
            <a:rPr lang="sl-SI" sz="1100"/>
            <a:t>zaposlitvena rehabilitacija</a:t>
          </a:r>
        </a:p>
      </dgm:t>
    </dgm:pt>
    <dgm:pt modelId="{83F5D2FC-D99A-4611-80B4-A5959220E66B}" type="parTrans" cxnId="{29E37A84-927E-4CDD-877F-ADE12A6BB154}">
      <dgm:prSet/>
      <dgm:spPr/>
      <dgm:t>
        <a:bodyPr/>
        <a:lstStyle/>
        <a:p>
          <a:endParaRPr lang="sl-SI"/>
        </a:p>
      </dgm:t>
    </dgm:pt>
    <dgm:pt modelId="{148D5D22-C675-4EAF-AECD-2355F8E999E4}" type="sibTrans" cxnId="{29E37A84-927E-4CDD-877F-ADE12A6BB154}">
      <dgm:prSet/>
      <dgm:spPr/>
      <dgm:t>
        <a:bodyPr/>
        <a:lstStyle/>
        <a:p>
          <a:endParaRPr lang="sl-SI"/>
        </a:p>
      </dgm:t>
    </dgm:pt>
    <dgm:pt modelId="{C8ED1A52-4027-4A5F-8DA0-969CAA560933}">
      <dgm:prSet phldrT="[besedilo]" custT="1"/>
      <dgm:spPr/>
      <dgm:t>
        <a:bodyPr/>
        <a:lstStyle/>
        <a:p>
          <a:r>
            <a:rPr lang="sl-SI" sz="1100"/>
            <a:t>rehabilitacijsko svetovanje </a:t>
          </a:r>
        </a:p>
      </dgm:t>
    </dgm:pt>
    <dgm:pt modelId="{2E6193B6-A022-4EF9-A996-932F3E4F29B0}" type="parTrans" cxnId="{E514339F-1F75-4827-B538-CE05F7457361}">
      <dgm:prSet/>
      <dgm:spPr/>
      <dgm:t>
        <a:bodyPr/>
        <a:lstStyle/>
        <a:p>
          <a:endParaRPr lang="sl-SI"/>
        </a:p>
      </dgm:t>
    </dgm:pt>
    <dgm:pt modelId="{F84AA16D-41CA-4946-815D-454B541435EC}" type="sibTrans" cxnId="{E514339F-1F75-4827-B538-CE05F7457361}">
      <dgm:prSet/>
      <dgm:spPr/>
      <dgm:t>
        <a:bodyPr/>
        <a:lstStyle/>
        <a:p>
          <a:endParaRPr lang="sl-SI"/>
        </a:p>
      </dgm:t>
    </dgm:pt>
    <dgm:pt modelId="{25736EE9-85CA-44B6-8C65-6FC51F01043D}" type="pres">
      <dgm:prSet presAssocID="{7046C81D-D303-46B3-BAB1-C1DDA62841F7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E80DA8DB-9F3A-422D-B04C-D50ED5297EF5}" type="pres">
      <dgm:prSet presAssocID="{7046C81D-D303-46B3-BAB1-C1DDA62841F7}" presName="comp1" presStyleCnt="0"/>
      <dgm:spPr/>
    </dgm:pt>
    <dgm:pt modelId="{358AC590-1068-45D2-8571-B7732D26EDF6}" type="pres">
      <dgm:prSet presAssocID="{7046C81D-D303-46B3-BAB1-C1DDA62841F7}" presName="circle1" presStyleLbl="node1" presStyleIdx="0" presStyleCnt="4" custLinFactNeighborX="-763"/>
      <dgm:spPr/>
      <dgm:t>
        <a:bodyPr/>
        <a:lstStyle/>
        <a:p>
          <a:endParaRPr lang="sl-SI"/>
        </a:p>
      </dgm:t>
    </dgm:pt>
    <dgm:pt modelId="{D6786EE2-6E5D-470E-AC51-E14D49B0F493}" type="pres">
      <dgm:prSet presAssocID="{7046C81D-D303-46B3-BAB1-C1DDA62841F7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D8BB86F-357E-4BB8-9964-897B1D0E074C}" type="pres">
      <dgm:prSet presAssocID="{7046C81D-D303-46B3-BAB1-C1DDA62841F7}" presName="comp2" presStyleCnt="0"/>
      <dgm:spPr/>
    </dgm:pt>
    <dgm:pt modelId="{F4ADE988-5412-4BA0-A7A9-DED4EF328941}" type="pres">
      <dgm:prSet presAssocID="{7046C81D-D303-46B3-BAB1-C1DDA62841F7}" presName="circle2" presStyleLbl="node1" presStyleIdx="1" presStyleCnt="4" custScaleY="89412" custLinFactNeighborX="-294" custLinFactNeighborY="2647"/>
      <dgm:spPr/>
      <dgm:t>
        <a:bodyPr/>
        <a:lstStyle/>
        <a:p>
          <a:endParaRPr lang="sl-SI"/>
        </a:p>
      </dgm:t>
    </dgm:pt>
    <dgm:pt modelId="{894B71D0-1506-4BAB-85A0-76575096082F}" type="pres">
      <dgm:prSet presAssocID="{7046C81D-D303-46B3-BAB1-C1DDA62841F7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A505499-7426-48F4-8218-560CC860698B}" type="pres">
      <dgm:prSet presAssocID="{7046C81D-D303-46B3-BAB1-C1DDA62841F7}" presName="comp3" presStyleCnt="0"/>
      <dgm:spPr/>
    </dgm:pt>
    <dgm:pt modelId="{20710012-B39E-488C-B4AB-79D680C3B363}" type="pres">
      <dgm:prSet presAssocID="{7046C81D-D303-46B3-BAB1-C1DDA62841F7}" presName="circle3" presStyleLbl="node1" presStyleIdx="2" presStyleCnt="4" custScaleY="86667" custLinFactNeighborX="849" custLinFactNeighborY="0"/>
      <dgm:spPr/>
      <dgm:t>
        <a:bodyPr/>
        <a:lstStyle/>
        <a:p>
          <a:endParaRPr lang="sl-SI"/>
        </a:p>
      </dgm:t>
    </dgm:pt>
    <dgm:pt modelId="{AB6C4846-7E5C-4F9E-BF6C-52DEEDE7A8F4}" type="pres">
      <dgm:prSet presAssocID="{7046C81D-D303-46B3-BAB1-C1DDA62841F7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8F39173-D59B-4976-A49A-68886CB41600}" type="pres">
      <dgm:prSet presAssocID="{7046C81D-D303-46B3-BAB1-C1DDA62841F7}" presName="comp4" presStyleCnt="0"/>
      <dgm:spPr/>
    </dgm:pt>
    <dgm:pt modelId="{C6B1561D-2E30-4966-A4BB-AA5282A8CF63}" type="pres">
      <dgm:prSet presAssocID="{7046C81D-D303-46B3-BAB1-C1DDA62841F7}" presName="circle4" presStyleLbl="node1" presStyleIdx="3" presStyleCnt="4"/>
      <dgm:spPr/>
      <dgm:t>
        <a:bodyPr/>
        <a:lstStyle/>
        <a:p>
          <a:endParaRPr lang="sl-SI"/>
        </a:p>
      </dgm:t>
    </dgm:pt>
    <dgm:pt modelId="{E99A6A45-DF32-4D54-97FD-018560378846}" type="pres">
      <dgm:prSet presAssocID="{7046C81D-D303-46B3-BAB1-C1DDA62841F7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08682647-2BE4-4BC5-8EDD-FD5F3436D92A}" type="presOf" srcId="{5689CA0D-FB0F-44FC-B102-B6F9567D9EDD}" destId="{F4ADE988-5412-4BA0-A7A9-DED4EF328941}" srcOrd="0" destOrd="0" presId="urn:microsoft.com/office/officeart/2005/8/layout/venn2"/>
    <dgm:cxn modelId="{45096246-2A6F-4D0A-9917-8DF03C9ADE6C}" type="presOf" srcId="{C8ED1A52-4027-4A5F-8DA0-969CAA560933}" destId="{E99A6A45-DF32-4D54-97FD-018560378846}" srcOrd="1" destOrd="0" presId="urn:microsoft.com/office/officeart/2005/8/layout/venn2"/>
    <dgm:cxn modelId="{EFCF85EB-98CF-4879-8B84-F9EEE2D2B942}" srcId="{7046C81D-D303-46B3-BAB1-C1DDA62841F7}" destId="{F8E9AEE7-FFC9-4BB3-9A5A-ED8E9EA64B68}" srcOrd="0" destOrd="0" parTransId="{63FCD196-A897-43BE-A67F-2D0F13F40B89}" sibTransId="{D454D1B0-650B-4934-B486-FF070A003606}"/>
    <dgm:cxn modelId="{347A7148-9B5A-4833-9E05-CD3AAE74AB25}" type="presOf" srcId="{F8E9AEE7-FFC9-4BB3-9A5A-ED8E9EA64B68}" destId="{358AC590-1068-45D2-8571-B7732D26EDF6}" srcOrd="0" destOrd="0" presId="urn:microsoft.com/office/officeart/2005/8/layout/venn2"/>
    <dgm:cxn modelId="{A6069C9F-A7F2-47D0-A6FA-0CA2EF12B562}" type="presOf" srcId="{C8ED1A52-4027-4A5F-8DA0-969CAA560933}" destId="{C6B1561D-2E30-4966-A4BB-AA5282A8CF63}" srcOrd="0" destOrd="0" presId="urn:microsoft.com/office/officeart/2005/8/layout/venn2"/>
    <dgm:cxn modelId="{E8C5DB07-B141-4059-BE67-1805CCE2BCBB}" type="presOf" srcId="{30C97D62-4699-4B66-8A55-65BF553C613B}" destId="{AB6C4846-7E5C-4F9E-BF6C-52DEEDE7A8F4}" srcOrd="1" destOrd="0" presId="urn:microsoft.com/office/officeart/2005/8/layout/venn2"/>
    <dgm:cxn modelId="{E514339F-1F75-4827-B538-CE05F7457361}" srcId="{7046C81D-D303-46B3-BAB1-C1DDA62841F7}" destId="{C8ED1A52-4027-4A5F-8DA0-969CAA560933}" srcOrd="3" destOrd="0" parTransId="{2E6193B6-A022-4EF9-A996-932F3E4F29B0}" sibTransId="{F84AA16D-41CA-4946-815D-454B541435EC}"/>
    <dgm:cxn modelId="{655D1D85-5E23-4502-86F0-4826DE9EF418}" type="presOf" srcId="{5689CA0D-FB0F-44FC-B102-B6F9567D9EDD}" destId="{894B71D0-1506-4BAB-85A0-76575096082F}" srcOrd="1" destOrd="0" presId="urn:microsoft.com/office/officeart/2005/8/layout/venn2"/>
    <dgm:cxn modelId="{5F350620-CF5B-4058-B1E4-F92FA7DDAC36}" type="presOf" srcId="{F8E9AEE7-FFC9-4BB3-9A5A-ED8E9EA64B68}" destId="{D6786EE2-6E5D-470E-AC51-E14D49B0F493}" srcOrd="1" destOrd="0" presId="urn:microsoft.com/office/officeart/2005/8/layout/venn2"/>
    <dgm:cxn modelId="{12318EDC-5855-42C0-8A02-C3D8EC00F61D}" type="presOf" srcId="{7046C81D-D303-46B3-BAB1-C1DDA62841F7}" destId="{25736EE9-85CA-44B6-8C65-6FC51F01043D}" srcOrd="0" destOrd="0" presId="urn:microsoft.com/office/officeart/2005/8/layout/venn2"/>
    <dgm:cxn modelId="{FEF9516F-9DA8-498C-90CC-BBB00A12FD90}" srcId="{7046C81D-D303-46B3-BAB1-C1DDA62841F7}" destId="{5689CA0D-FB0F-44FC-B102-B6F9567D9EDD}" srcOrd="1" destOrd="0" parTransId="{BFDD3D19-DEF7-442E-9466-F367A5BB6698}" sibTransId="{458A06B4-D665-4AB3-9FFA-FAB94C6C37CA}"/>
    <dgm:cxn modelId="{90749A02-16F9-46EB-9897-3FB0004FBCE6}" type="presOf" srcId="{30C97D62-4699-4B66-8A55-65BF553C613B}" destId="{20710012-B39E-488C-B4AB-79D680C3B363}" srcOrd="0" destOrd="0" presId="urn:microsoft.com/office/officeart/2005/8/layout/venn2"/>
    <dgm:cxn modelId="{29E37A84-927E-4CDD-877F-ADE12A6BB154}" srcId="{7046C81D-D303-46B3-BAB1-C1DDA62841F7}" destId="{30C97D62-4699-4B66-8A55-65BF553C613B}" srcOrd="2" destOrd="0" parTransId="{83F5D2FC-D99A-4611-80B4-A5959220E66B}" sibTransId="{148D5D22-C675-4EAF-AECD-2355F8E999E4}"/>
    <dgm:cxn modelId="{F562CCD0-7C70-4C99-A1FC-EED704A3326A}" type="presParOf" srcId="{25736EE9-85CA-44B6-8C65-6FC51F01043D}" destId="{E80DA8DB-9F3A-422D-B04C-D50ED5297EF5}" srcOrd="0" destOrd="0" presId="urn:microsoft.com/office/officeart/2005/8/layout/venn2"/>
    <dgm:cxn modelId="{EC54DD7C-B827-4152-BD5C-FD24230AB176}" type="presParOf" srcId="{E80DA8DB-9F3A-422D-B04C-D50ED5297EF5}" destId="{358AC590-1068-45D2-8571-B7732D26EDF6}" srcOrd="0" destOrd="0" presId="urn:microsoft.com/office/officeart/2005/8/layout/venn2"/>
    <dgm:cxn modelId="{0AEE83BB-302D-4E7A-BF8F-299173119598}" type="presParOf" srcId="{E80DA8DB-9F3A-422D-B04C-D50ED5297EF5}" destId="{D6786EE2-6E5D-470E-AC51-E14D49B0F493}" srcOrd="1" destOrd="0" presId="urn:microsoft.com/office/officeart/2005/8/layout/venn2"/>
    <dgm:cxn modelId="{70B94198-8C06-4F92-94B8-231478A9DA24}" type="presParOf" srcId="{25736EE9-85CA-44B6-8C65-6FC51F01043D}" destId="{9D8BB86F-357E-4BB8-9964-897B1D0E074C}" srcOrd="1" destOrd="0" presId="urn:microsoft.com/office/officeart/2005/8/layout/venn2"/>
    <dgm:cxn modelId="{FC274526-052C-4CDA-8B5F-E5C5E294D315}" type="presParOf" srcId="{9D8BB86F-357E-4BB8-9964-897B1D0E074C}" destId="{F4ADE988-5412-4BA0-A7A9-DED4EF328941}" srcOrd="0" destOrd="0" presId="urn:microsoft.com/office/officeart/2005/8/layout/venn2"/>
    <dgm:cxn modelId="{B6404C1F-2410-4429-811D-2C9BA8C2B046}" type="presParOf" srcId="{9D8BB86F-357E-4BB8-9964-897B1D0E074C}" destId="{894B71D0-1506-4BAB-85A0-76575096082F}" srcOrd="1" destOrd="0" presId="urn:microsoft.com/office/officeart/2005/8/layout/venn2"/>
    <dgm:cxn modelId="{C1706F81-D3A4-40E4-8832-477D0E1048A6}" type="presParOf" srcId="{25736EE9-85CA-44B6-8C65-6FC51F01043D}" destId="{BA505499-7426-48F4-8218-560CC860698B}" srcOrd="2" destOrd="0" presId="urn:microsoft.com/office/officeart/2005/8/layout/venn2"/>
    <dgm:cxn modelId="{759C86D6-A824-4757-81C2-0CABE056032A}" type="presParOf" srcId="{BA505499-7426-48F4-8218-560CC860698B}" destId="{20710012-B39E-488C-B4AB-79D680C3B363}" srcOrd="0" destOrd="0" presId="urn:microsoft.com/office/officeart/2005/8/layout/venn2"/>
    <dgm:cxn modelId="{D6F14258-51B8-4663-85CC-3B51152AC77B}" type="presParOf" srcId="{BA505499-7426-48F4-8218-560CC860698B}" destId="{AB6C4846-7E5C-4F9E-BF6C-52DEEDE7A8F4}" srcOrd="1" destOrd="0" presId="urn:microsoft.com/office/officeart/2005/8/layout/venn2"/>
    <dgm:cxn modelId="{1FA64C67-697A-4EED-A6C4-DEECC9CDFB90}" type="presParOf" srcId="{25736EE9-85CA-44B6-8C65-6FC51F01043D}" destId="{88F39173-D59B-4976-A49A-68886CB41600}" srcOrd="3" destOrd="0" presId="urn:microsoft.com/office/officeart/2005/8/layout/venn2"/>
    <dgm:cxn modelId="{35BA3A29-746C-4BC4-9B98-D98E1BA25399}" type="presParOf" srcId="{88F39173-D59B-4976-A49A-68886CB41600}" destId="{C6B1561D-2E30-4966-A4BB-AA5282A8CF63}" srcOrd="0" destOrd="0" presId="urn:microsoft.com/office/officeart/2005/8/layout/venn2"/>
    <dgm:cxn modelId="{9D517F8D-06AB-4AEC-AD0A-B27623C1BA58}" type="presParOf" srcId="{88F39173-D59B-4976-A49A-68886CB41600}" destId="{E99A6A45-DF32-4D54-97FD-01856037884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02C2BD-6AC6-45E9-B8D7-24A722C7B3FD}">
      <dsp:nvSpPr>
        <dsp:cNvPr id="0" name=""/>
        <dsp:cNvSpPr/>
      </dsp:nvSpPr>
      <dsp:spPr>
        <a:xfrm>
          <a:off x="2965548" y="1971222"/>
          <a:ext cx="2171329" cy="18902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b="1" kern="1200" dirty="0" smtClean="0">
              <a:solidFill>
                <a:schemeClr val="accent2"/>
              </a:solidFill>
            </a:rPr>
            <a:t>Ocena potreb BO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b="1" kern="1200" dirty="0" smtClean="0">
              <a:solidFill>
                <a:schemeClr val="accent2"/>
              </a:solidFill>
            </a:rPr>
            <a:t>in  ocena zaposljivosti BO </a:t>
          </a:r>
          <a:endParaRPr lang="sl-SI" sz="1800" b="1" kern="1200" dirty="0">
            <a:solidFill>
              <a:schemeClr val="accent2"/>
            </a:solidFill>
          </a:endParaRPr>
        </a:p>
      </dsp:txBody>
      <dsp:txXfrm>
        <a:off x="3283532" y="2248036"/>
        <a:ext cx="1535361" cy="1336574"/>
      </dsp:txXfrm>
    </dsp:sp>
    <dsp:sp modelId="{E64024CB-4F77-4C8E-BC17-60FDF3EDE3A5}">
      <dsp:nvSpPr>
        <dsp:cNvPr id="0" name=""/>
        <dsp:cNvSpPr/>
      </dsp:nvSpPr>
      <dsp:spPr>
        <a:xfrm rot="16224315">
          <a:off x="3876094" y="1770074"/>
          <a:ext cx="366196" cy="36146"/>
        </a:xfrm>
        <a:custGeom>
          <a:avLst/>
          <a:gdLst/>
          <a:ahLst/>
          <a:cxnLst/>
          <a:rect l="0" t="0" r="0" b="0"/>
          <a:pathLst>
            <a:path>
              <a:moveTo>
                <a:pt x="0" y="18073"/>
              </a:moveTo>
              <a:lnTo>
                <a:pt x="366196" y="18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>
        <a:off x="4050037" y="1778992"/>
        <a:ext cx="18309" cy="18309"/>
      </dsp:txXfrm>
    </dsp:sp>
    <dsp:sp modelId="{803893AD-FFA2-4F8B-A635-B2D16F113157}">
      <dsp:nvSpPr>
        <dsp:cNvPr id="0" name=""/>
        <dsp:cNvSpPr/>
      </dsp:nvSpPr>
      <dsp:spPr>
        <a:xfrm>
          <a:off x="2899732" y="0"/>
          <a:ext cx="2332862" cy="1605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chemeClr val="accent2"/>
              </a:solidFill>
            </a:rPr>
            <a:t>Karierno poglobljeno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chemeClr val="accent2"/>
              </a:solidFill>
            </a:rPr>
            <a:t>svetovanje </a:t>
          </a:r>
          <a:endParaRPr lang="sl-SI" sz="1600" kern="1200" dirty="0">
            <a:solidFill>
              <a:schemeClr val="accent2"/>
            </a:solidFill>
          </a:endParaRPr>
        </a:p>
      </dsp:txBody>
      <dsp:txXfrm>
        <a:off x="3241372" y="235056"/>
        <a:ext cx="1649582" cy="1134950"/>
      </dsp:txXfrm>
    </dsp:sp>
    <dsp:sp modelId="{23379280-E31A-48A8-9C4A-787FAFF3E43D}">
      <dsp:nvSpPr>
        <dsp:cNvPr id="0" name=""/>
        <dsp:cNvSpPr/>
      </dsp:nvSpPr>
      <dsp:spPr>
        <a:xfrm rot="18849">
          <a:off x="5136852" y="2905362"/>
          <a:ext cx="422548" cy="36146"/>
        </a:xfrm>
        <a:custGeom>
          <a:avLst/>
          <a:gdLst/>
          <a:ahLst/>
          <a:cxnLst/>
          <a:rect l="0" t="0" r="0" b="0"/>
          <a:pathLst>
            <a:path>
              <a:moveTo>
                <a:pt x="0" y="18073"/>
              </a:moveTo>
              <a:lnTo>
                <a:pt x="422548" y="18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>
        <a:off x="5337563" y="2912871"/>
        <a:ext cx="21127" cy="21127"/>
      </dsp:txXfrm>
    </dsp:sp>
    <dsp:sp modelId="{7188ADA8-E994-44C7-9505-C71D9080FCF9}">
      <dsp:nvSpPr>
        <dsp:cNvPr id="0" name=""/>
        <dsp:cNvSpPr/>
      </dsp:nvSpPr>
      <dsp:spPr>
        <a:xfrm>
          <a:off x="5559355" y="2128733"/>
          <a:ext cx="2433532" cy="1605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chemeClr val="accent2"/>
              </a:solidFill>
            </a:rPr>
            <a:t>Rehabilitacijsko svetovanje </a:t>
          </a:r>
          <a:endParaRPr lang="sl-SI" sz="1600" kern="1200" dirty="0">
            <a:solidFill>
              <a:schemeClr val="accent2"/>
            </a:solidFill>
          </a:endParaRPr>
        </a:p>
      </dsp:txBody>
      <dsp:txXfrm>
        <a:off x="5915738" y="2363789"/>
        <a:ext cx="1720766" cy="1134950"/>
      </dsp:txXfrm>
    </dsp:sp>
    <dsp:sp modelId="{3A3E0F9D-F92B-452E-813E-AA257E4CE899}">
      <dsp:nvSpPr>
        <dsp:cNvPr id="0" name=""/>
        <dsp:cNvSpPr/>
      </dsp:nvSpPr>
      <dsp:spPr>
        <a:xfrm rot="5400000">
          <a:off x="3880029" y="4014535"/>
          <a:ext cx="342366" cy="36146"/>
        </a:xfrm>
        <a:custGeom>
          <a:avLst/>
          <a:gdLst/>
          <a:ahLst/>
          <a:cxnLst/>
          <a:rect l="0" t="0" r="0" b="0"/>
          <a:pathLst>
            <a:path>
              <a:moveTo>
                <a:pt x="0" y="18073"/>
              </a:moveTo>
              <a:lnTo>
                <a:pt x="342366" y="18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>
        <a:off x="4042653" y="4024049"/>
        <a:ext cx="17118" cy="17118"/>
      </dsp:txXfrm>
    </dsp:sp>
    <dsp:sp modelId="{B8FEA198-E86C-4308-B6B9-489AFAD028BB}">
      <dsp:nvSpPr>
        <dsp:cNvPr id="0" name=""/>
        <dsp:cNvSpPr/>
      </dsp:nvSpPr>
      <dsp:spPr>
        <a:xfrm>
          <a:off x="2609569" y="4203791"/>
          <a:ext cx="2883286" cy="1605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chemeClr val="accent2"/>
              </a:solidFill>
            </a:rPr>
            <a:t>Zaposlitvena rehabilitacija </a:t>
          </a:r>
          <a:endParaRPr lang="sl-SI" sz="1600" kern="1200" dirty="0">
            <a:solidFill>
              <a:schemeClr val="accent2"/>
            </a:solidFill>
          </a:endParaRPr>
        </a:p>
      </dsp:txBody>
      <dsp:txXfrm>
        <a:off x="3031816" y="4438847"/>
        <a:ext cx="2038792" cy="1134950"/>
      </dsp:txXfrm>
    </dsp:sp>
    <dsp:sp modelId="{0E4EEA91-4372-45D4-8476-37FAFB060623}">
      <dsp:nvSpPr>
        <dsp:cNvPr id="0" name=""/>
        <dsp:cNvSpPr/>
      </dsp:nvSpPr>
      <dsp:spPr>
        <a:xfrm rot="10759176">
          <a:off x="2724342" y="2912575"/>
          <a:ext cx="241314" cy="36146"/>
        </a:xfrm>
        <a:custGeom>
          <a:avLst/>
          <a:gdLst/>
          <a:ahLst/>
          <a:cxnLst/>
          <a:rect l="0" t="0" r="0" b="0"/>
          <a:pathLst>
            <a:path>
              <a:moveTo>
                <a:pt x="0" y="18073"/>
              </a:moveTo>
              <a:lnTo>
                <a:pt x="241314" y="18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 rot="10800000">
        <a:off x="2838967" y="2924615"/>
        <a:ext cx="12065" cy="12065"/>
      </dsp:txXfrm>
    </dsp:sp>
    <dsp:sp modelId="{7DD821BB-CA51-4FDD-8D2E-F86EDCBA6FD5}">
      <dsp:nvSpPr>
        <dsp:cNvPr id="0" name=""/>
        <dsp:cNvSpPr/>
      </dsp:nvSpPr>
      <dsp:spPr>
        <a:xfrm>
          <a:off x="72009" y="2160248"/>
          <a:ext cx="2652607" cy="15751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chemeClr val="accent2"/>
              </a:solidFill>
            </a:rPr>
            <a:t>Zdravstveno svetovanje</a:t>
          </a:r>
          <a:endParaRPr lang="sl-SI" sz="1600" kern="1200" dirty="0">
            <a:solidFill>
              <a:schemeClr val="accent2"/>
            </a:solidFill>
          </a:endParaRPr>
        </a:p>
      </dsp:txBody>
      <dsp:txXfrm>
        <a:off x="460474" y="2390925"/>
        <a:ext cx="1875677" cy="1113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AC590-1068-45D2-8571-B7732D26EDF6}">
      <dsp:nvSpPr>
        <dsp:cNvPr id="0" name=""/>
        <dsp:cNvSpPr/>
      </dsp:nvSpPr>
      <dsp:spPr>
        <a:xfrm>
          <a:off x="1319381" y="0"/>
          <a:ext cx="5075238" cy="50752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dirty="0"/>
            <a:t>zaposlitev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dirty="0"/>
            <a:t>v običajnem, </a:t>
          </a:r>
          <a:r>
            <a:rPr lang="sl-SI" sz="1100" kern="1200" dirty="0" smtClean="0"/>
            <a:t>podpornem </a:t>
          </a:r>
          <a:r>
            <a:rPr lang="sl-SI" sz="1100" kern="1200" dirty="0"/>
            <a:t>ali zaščitnem delovnem okolju;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dirty="0"/>
            <a:t>nezaposljivost </a:t>
          </a:r>
        </a:p>
      </dsp:txBody>
      <dsp:txXfrm>
        <a:off x="3147482" y="253761"/>
        <a:ext cx="1419036" cy="761285"/>
      </dsp:txXfrm>
    </dsp:sp>
    <dsp:sp modelId="{F4ADE988-5412-4BA0-A7A9-DED4EF328941}">
      <dsp:nvSpPr>
        <dsp:cNvPr id="0" name=""/>
        <dsp:cNvSpPr/>
      </dsp:nvSpPr>
      <dsp:spPr>
        <a:xfrm>
          <a:off x="1853692" y="1337467"/>
          <a:ext cx="4060190" cy="36302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/>
            <a:t>ocena zaposlitvenih možnosti </a:t>
          </a:r>
        </a:p>
      </dsp:txBody>
      <dsp:txXfrm>
        <a:off x="3174269" y="1555285"/>
        <a:ext cx="1419036" cy="653453"/>
      </dsp:txXfrm>
    </dsp:sp>
    <dsp:sp modelId="{20710012-B39E-488C-B4AB-79D680C3B363}">
      <dsp:nvSpPr>
        <dsp:cNvPr id="0" name=""/>
        <dsp:cNvSpPr/>
      </dsp:nvSpPr>
      <dsp:spPr>
        <a:xfrm>
          <a:off x="2399006" y="2233099"/>
          <a:ext cx="3045142" cy="2639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/>
            <a:t>zaposlitvena rehabilitacija</a:t>
          </a:r>
        </a:p>
      </dsp:txBody>
      <dsp:txXfrm>
        <a:off x="3212059" y="2431034"/>
        <a:ext cx="1419036" cy="593805"/>
      </dsp:txXfrm>
    </dsp:sp>
    <dsp:sp modelId="{C6B1561D-2E30-4966-A4BB-AA5282A8CF63}">
      <dsp:nvSpPr>
        <dsp:cNvPr id="0" name=""/>
        <dsp:cNvSpPr/>
      </dsp:nvSpPr>
      <dsp:spPr>
        <a:xfrm>
          <a:off x="2880677" y="3045142"/>
          <a:ext cx="2030095" cy="20300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/>
            <a:t>rehabilitacijsko svetovanje </a:t>
          </a:r>
        </a:p>
      </dsp:txBody>
      <dsp:txXfrm>
        <a:off x="3177977" y="3552666"/>
        <a:ext cx="1435494" cy="10150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9DBF206-6AB8-471C-82AB-6979A638DC0F}" type="datetimeFigureOut">
              <a:rPr lang="sl-SI"/>
              <a:pPr>
                <a:defRPr/>
              </a:pPr>
              <a:t>7.10.2013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0E44FF6-B6B4-4C40-8E40-627425C3CAA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1508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629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56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B651B0F-ADA7-4D0F-AD7E-5465854888C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062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651B0F-ADA7-4D0F-AD7E-5465854888CC}" type="slidenum">
              <a:rPr lang="sl-SI" smtClean="0"/>
              <a:pPr>
                <a:defRPr/>
              </a:pPr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4207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651B0F-ADA7-4D0F-AD7E-5465854888CC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05458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651B0F-ADA7-4D0F-AD7E-5465854888CC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7959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651B0F-ADA7-4D0F-AD7E-5465854888CC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6913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651B0F-ADA7-4D0F-AD7E-5465854888CC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753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651B0F-ADA7-4D0F-AD7E-5465854888CC}" type="slidenum">
              <a:rPr lang="sl-SI" smtClean="0"/>
              <a:pPr>
                <a:defRPr/>
              </a:pPr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0639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9"/>
          <p:cNvGrpSpPr>
            <a:grpSpLocks/>
          </p:cNvGrpSpPr>
          <p:nvPr userDrawn="1"/>
        </p:nvGrpSpPr>
        <p:grpSpPr bwMode="auto">
          <a:xfrm>
            <a:off x="6300788" y="5168900"/>
            <a:ext cx="2297112" cy="1314450"/>
            <a:chOff x="4094" y="3256"/>
            <a:chExt cx="1447" cy="828"/>
          </a:xfrm>
        </p:grpSpPr>
        <p:sp>
          <p:nvSpPr>
            <p:cNvPr id="5" name="Freeform 90"/>
            <p:cNvSpPr>
              <a:spLocks/>
            </p:cNvSpPr>
            <p:nvPr userDrawn="1"/>
          </p:nvSpPr>
          <p:spPr bwMode="auto">
            <a:xfrm>
              <a:off x="5207" y="3256"/>
              <a:ext cx="154" cy="154"/>
            </a:xfrm>
            <a:custGeom>
              <a:avLst/>
              <a:gdLst/>
              <a:ahLst/>
              <a:cxnLst>
                <a:cxn ang="0">
                  <a:pos x="461" y="242"/>
                </a:cxn>
                <a:cxn ang="0">
                  <a:pos x="458" y="266"/>
                </a:cxn>
                <a:cxn ang="0">
                  <a:pos x="453" y="287"/>
                </a:cxn>
                <a:cxn ang="0">
                  <a:pos x="447" y="310"/>
                </a:cxn>
                <a:cxn ang="0">
                  <a:pos x="433" y="340"/>
                </a:cxn>
                <a:cxn ang="0">
                  <a:pos x="408" y="377"/>
                </a:cxn>
                <a:cxn ang="0">
                  <a:pos x="377" y="408"/>
                </a:cxn>
                <a:cxn ang="0">
                  <a:pos x="350" y="428"/>
                </a:cxn>
                <a:cxn ang="0">
                  <a:pos x="330" y="437"/>
                </a:cxn>
                <a:cxn ang="0">
                  <a:pos x="310" y="447"/>
                </a:cxn>
                <a:cxn ang="0">
                  <a:pos x="288" y="454"/>
                </a:cxn>
                <a:cxn ang="0">
                  <a:pos x="265" y="458"/>
                </a:cxn>
                <a:cxn ang="0">
                  <a:pos x="243" y="460"/>
                </a:cxn>
                <a:cxn ang="0">
                  <a:pos x="219" y="460"/>
                </a:cxn>
                <a:cxn ang="0">
                  <a:pos x="195" y="458"/>
                </a:cxn>
                <a:cxn ang="0">
                  <a:pos x="173" y="454"/>
                </a:cxn>
                <a:cxn ang="0">
                  <a:pos x="151" y="447"/>
                </a:cxn>
                <a:cxn ang="0">
                  <a:pos x="130" y="437"/>
                </a:cxn>
                <a:cxn ang="0">
                  <a:pos x="111" y="428"/>
                </a:cxn>
                <a:cxn ang="0">
                  <a:pos x="84" y="408"/>
                </a:cxn>
                <a:cxn ang="0">
                  <a:pos x="53" y="377"/>
                </a:cxn>
                <a:cxn ang="0">
                  <a:pos x="28" y="340"/>
                </a:cxn>
                <a:cxn ang="0">
                  <a:pos x="14" y="310"/>
                </a:cxn>
                <a:cxn ang="0">
                  <a:pos x="7" y="287"/>
                </a:cxn>
                <a:cxn ang="0">
                  <a:pos x="3" y="266"/>
                </a:cxn>
                <a:cxn ang="0">
                  <a:pos x="1" y="242"/>
                </a:cxn>
                <a:cxn ang="0">
                  <a:pos x="1" y="218"/>
                </a:cxn>
                <a:cxn ang="0">
                  <a:pos x="3" y="195"/>
                </a:cxn>
                <a:cxn ang="0">
                  <a:pos x="7" y="173"/>
                </a:cxn>
                <a:cxn ang="0">
                  <a:pos x="14" y="151"/>
                </a:cxn>
                <a:cxn ang="0">
                  <a:pos x="28" y="121"/>
                </a:cxn>
                <a:cxn ang="0">
                  <a:pos x="53" y="84"/>
                </a:cxn>
                <a:cxn ang="0">
                  <a:pos x="84" y="53"/>
                </a:cxn>
                <a:cxn ang="0">
                  <a:pos x="111" y="33"/>
                </a:cxn>
                <a:cxn ang="0">
                  <a:pos x="130" y="23"/>
                </a:cxn>
                <a:cxn ang="0">
                  <a:pos x="151" y="14"/>
                </a:cxn>
                <a:cxn ang="0">
                  <a:pos x="173" y="8"/>
                </a:cxn>
                <a:cxn ang="0">
                  <a:pos x="195" y="2"/>
                </a:cxn>
                <a:cxn ang="0">
                  <a:pos x="219" y="0"/>
                </a:cxn>
                <a:cxn ang="0">
                  <a:pos x="243" y="0"/>
                </a:cxn>
                <a:cxn ang="0">
                  <a:pos x="265" y="2"/>
                </a:cxn>
                <a:cxn ang="0">
                  <a:pos x="288" y="8"/>
                </a:cxn>
                <a:cxn ang="0">
                  <a:pos x="310" y="14"/>
                </a:cxn>
                <a:cxn ang="0">
                  <a:pos x="340" y="28"/>
                </a:cxn>
                <a:cxn ang="0">
                  <a:pos x="377" y="53"/>
                </a:cxn>
                <a:cxn ang="0">
                  <a:pos x="408" y="84"/>
                </a:cxn>
                <a:cxn ang="0">
                  <a:pos x="433" y="121"/>
                </a:cxn>
                <a:cxn ang="0">
                  <a:pos x="447" y="151"/>
                </a:cxn>
                <a:cxn ang="0">
                  <a:pos x="453" y="173"/>
                </a:cxn>
                <a:cxn ang="0">
                  <a:pos x="458" y="195"/>
                </a:cxn>
                <a:cxn ang="0">
                  <a:pos x="461" y="218"/>
                </a:cxn>
              </a:cxnLst>
              <a:rect l="0" t="0" r="r" b="b"/>
              <a:pathLst>
                <a:path w="461" h="460">
                  <a:moveTo>
                    <a:pt x="461" y="230"/>
                  </a:moveTo>
                  <a:lnTo>
                    <a:pt x="461" y="242"/>
                  </a:lnTo>
                  <a:lnTo>
                    <a:pt x="460" y="254"/>
                  </a:lnTo>
                  <a:lnTo>
                    <a:pt x="458" y="266"/>
                  </a:lnTo>
                  <a:lnTo>
                    <a:pt x="457" y="276"/>
                  </a:lnTo>
                  <a:lnTo>
                    <a:pt x="453" y="287"/>
                  </a:lnTo>
                  <a:lnTo>
                    <a:pt x="450" y="299"/>
                  </a:lnTo>
                  <a:lnTo>
                    <a:pt x="447" y="310"/>
                  </a:lnTo>
                  <a:lnTo>
                    <a:pt x="443" y="320"/>
                  </a:lnTo>
                  <a:lnTo>
                    <a:pt x="433" y="340"/>
                  </a:lnTo>
                  <a:lnTo>
                    <a:pt x="421" y="359"/>
                  </a:lnTo>
                  <a:lnTo>
                    <a:pt x="408" y="377"/>
                  </a:lnTo>
                  <a:lnTo>
                    <a:pt x="393" y="393"/>
                  </a:lnTo>
                  <a:lnTo>
                    <a:pt x="377" y="408"/>
                  </a:lnTo>
                  <a:lnTo>
                    <a:pt x="359" y="421"/>
                  </a:lnTo>
                  <a:lnTo>
                    <a:pt x="350" y="428"/>
                  </a:lnTo>
                  <a:lnTo>
                    <a:pt x="340" y="433"/>
                  </a:lnTo>
                  <a:lnTo>
                    <a:pt x="330" y="437"/>
                  </a:lnTo>
                  <a:lnTo>
                    <a:pt x="320" y="443"/>
                  </a:lnTo>
                  <a:lnTo>
                    <a:pt x="310" y="447"/>
                  </a:lnTo>
                  <a:lnTo>
                    <a:pt x="299" y="450"/>
                  </a:lnTo>
                  <a:lnTo>
                    <a:pt x="288" y="454"/>
                  </a:lnTo>
                  <a:lnTo>
                    <a:pt x="277" y="456"/>
                  </a:lnTo>
                  <a:lnTo>
                    <a:pt x="265" y="458"/>
                  </a:lnTo>
                  <a:lnTo>
                    <a:pt x="254" y="459"/>
                  </a:lnTo>
                  <a:lnTo>
                    <a:pt x="243" y="460"/>
                  </a:lnTo>
                  <a:lnTo>
                    <a:pt x="231" y="460"/>
                  </a:lnTo>
                  <a:lnTo>
                    <a:pt x="219" y="460"/>
                  </a:lnTo>
                  <a:lnTo>
                    <a:pt x="207" y="459"/>
                  </a:lnTo>
                  <a:lnTo>
                    <a:pt x="195" y="458"/>
                  </a:lnTo>
                  <a:lnTo>
                    <a:pt x="184" y="456"/>
                  </a:lnTo>
                  <a:lnTo>
                    <a:pt x="173" y="454"/>
                  </a:lnTo>
                  <a:lnTo>
                    <a:pt x="162" y="450"/>
                  </a:lnTo>
                  <a:lnTo>
                    <a:pt x="151" y="447"/>
                  </a:lnTo>
                  <a:lnTo>
                    <a:pt x="141" y="443"/>
                  </a:lnTo>
                  <a:lnTo>
                    <a:pt x="130" y="437"/>
                  </a:lnTo>
                  <a:lnTo>
                    <a:pt x="121" y="433"/>
                  </a:lnTo>
                  <a:lnTo>
                    <a:pt x="111" y="428"/>
                  </a:lnTo>
                  <a:lnTo>
                    <a:pt x="101" y="421"/>
                  </a:lnTo>
                  <a:lnTo>
                    <a:pt x="84" y="408"/>
                  </a:lnTo>
                  <a:lnTo>
                    <a:pt x="68" y="393"/>
                  </a:lnTo>
                  <a:lnTo>
                    <a:pt x="53" y="377"/>
                  </a:lnTo>
                  <a:lnTo>
                    <a:pt x="40" y="359"/>
                  </a:lnTo>
                  <a:lnTo>
                    <a:pt x="28" y="340"/>
                  </a:lnTo>
                  <a:lnTo>
                    <a:pt x="18" y="320"/>
                  </a:lnTo>
                  <a:lnTo>
                    <a:pt x="14" y="310"/>
                  </a:lnTo>
                  <a:lnTo>
                    <a:pt x="10" y="299"/>
                  </a:lnTo>
                  <a:lnTo>
                    <a:pt x="7" y="287"/>
                  </a:lnTo>
                  <a:lnTo>
                    <a:pt x="5" y="276"/>
                  </a:lnTo>
                  <a:lnTo>
                    <a:pt x="3" y="266"/>
                  </a:lnTo>
                  <a:lnTo>
                    <a:pt x="1" y="254"/>
                  </a:lnTo>
                  <a:lnTo>
                    <a:pt x="1" y="242"/>
                  </a:lnTo>
                  <a:lnTo>
                    <a:pt x="0" y="230"/>
                  </a:lnTo>
                  <a:lnTo>
                    <a:pt x="1" y="218"/>
                  </a:lnTo>
                  <a:lnTo>
                    <a:pt x="1" y="206"/>
                  </a:lnTo>
                  <a:lnTo>
                    <a:pt x="3" y="195"/>
                  </a:lnTo>
                  <a:lnTo>
                    <a:pt x="5" y="184"/>
                  </a:lnTo>
                  <a:lnTo>
                    <a:pt x="7" y="173"/>
                  </a:lnTo>
                  <a:lnTo>
                    <a:pt x="10" y="162"/>
                  </a:lnTo>
                  <a:lnTo>
                    <a:pt x="14" y="151"/>
                  </a:lnTo>
                  <a:lnTo>
                    <a:pt x="18" y="140"/>
                  </a:lnTo>
                  <a:lnTo>
                    <a:pt x="28" y="121"/>
                  </a:lnTo>
                  <a:lnTo>
                    <a:pt x="40" y="102"/>
                  </a:lnTo>
                  <a:lnTo>
                    <a:pt x="53" y="84"/>
                  </a:lnTo>
                  <a:lnTo>
                    <a:pt x="68" y="67"/>
                  </a:lnTo>
                  <a:lnTo>
                    <a:pt x="84" y="53"/>
                  </a:lnTo>
                  <a:lnTo>
                    <a:pt x="101" y="39"/>
                  </a:lnTo>
                  <a:lnTo>
                    <a:pt x="111" y="33"/>
                  </a:lnTo>
                  <a:lnTo>
                    <a:pt x="121" y="28"/>
                  </a:lnTo>
                  <a:lnTo>
                    <a:pt x="130" y="23"/>
                  </a:lnTo>
                  <a:lnTo>
                    <a:pt x="141" y="18"/>
                  </a:lnTo>
                  <a:lnTo>
                    <a:pt x="151" y="14"/>
                  </a:lnTo>
                  <a:lnTo>
                    <a:pt x="162" y="10"/>
                  </a:lnTo>
                  <a:lnTo>
                    <a:pt x="173" y="8"/>
                  </a:lnTo>
                  <a:lnTo>
                    <a:pt x="184" y="4"/>
                  </a:lnTo>
                  <a:lnTo>
                    <a:pt x="195" y="2"/>
                  </a:lnTo>
                  <a:lnTo>
                    <a:pt x="207" y="1"/>
                  </a:lnTo>
                  <a:lnTo>
                    <a:pt x="219" y="0"/>
                  </a:lnTo>
                  <a:lnTo>
                    <a:pt x="231" y="0"/>
                  </a:lnTo>
                  <a:lnTo>
                    <a:pt x="243" y="0"/>
                  </a:lnTo>
                  <a:lnTo>
                    <a:pt x="254" y="1"/>
                  </a:lnTo>
                  <a:lnTo>
                    <a:pt x="265" y="2"/>
                  </a:lnTo>
                  <a:lnTo>
                    <a:pt x="277" y="4"/>
                  </a:lnTo>
                  <a:lnTo>
                    <a:pt x="288" y="8"/>
                  </a:lnTo>
                  <a:lnTo>
                    <a:pt x="299" y="10"/>
                  </a:lnTo>
                  <a:lnTo>
                    <a:pt x="310" y="14"/>
                  </a:lnTo>
                  <a:lnTo>
                    <a:pt x="320" y="18"/>
                  </a:lnTo>
                  <a:lnTo>
                    <a:pt x="340" y="28"/>
                  </a:lnTo>
                  <a:lnTo>
                    <a:pt x="359" y="39"/>
                  </a:lnTo>
                  <a:lnTo>
                    <a:pt x="377" y="53"/>
                  </a:lnTo>
                  <a:lnTo>
                    <a:pt x="393" y="67"/>
                  </a:lnTo>
                  <a:lnTo>
                    <a:pt x="408" y="84"/>
                  </a:lnTo>
                  <a:lnTo>
                    <a:pt x="421" y="102"/>
                  </a:lnTo>
                  <a:lnTo>
                    <a:pt x="433" y="121"/>
                  </a:lnTo>
                  <a:lnTo>
                    <a:pt x="443" y="140"/>
                  </a:lnTo>
                  <a:lnTo>
                    <a:pt x="447" y="151"/>
                  </a:lnTo>
                  <a:lnTo>
                    <a:pt x="450" y="162"/>
                  </a:lnTo>
                  <a:lnTo>
                    <a:pt x="453" y="173"/>
                  </a:lnTo>
                  <a:lnTo>
                    <a:pt x="457" y="184"/>
                  </a:lnTo>
                  <a:lnTo>
                    <a:pt x="458" y="195"/>
                  </a:lnTo>
                  <a:lnTo>
                    <a:pt x="460" y="206"/>
                  </a:lnTo>
                  <a:lnTo>
                    <a:pt x="461" y="218"/>
                  </a:lnTo>
                  <a:lnTo>
                    <a:pt x="461" y="23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" name="Freeform 91"/>
            <p:cNvSpPr>
              <a:spLocks/>
            </p:cNvSpPr>
            <p:nvPr userDrawn="1"/>
          </p:nvSpPr>
          <p:spPr bwMode="auto">
            <a:xfrm>
              <a:off x="5387" y="3512"/>
              <a:ext cx="154" cy="154"/>
            </a:xfrm>
            <a:custGeom>
              <a:avLst/>
              <a:gdLst/>
              <a:ahLst/>
              <a:cxnLst>
                <a:cxn ang="0">
                  <a:pos x="460" y="243"/>
                </a:cxn>
                <a:cxn ang="0">
                  <a:pos x="458" y="266"/>
                </a:cxn>
                <a:cxn ang="0">
                  <a:pos x="453" y="288"/>
                </a:cxn>
                <a:cxn ang="0">
                  <a:pos x="447" y="310"/>
                </a:cxn>
                <a:cxn ang="0">
                  <a:pos x="433" y="340"/>
                </a:cxn>
                <a:cxn ang="0">
                  <a:pos x="408" y="377"/>
                </a:cxn>
                <a:cxn ang="0">
                  <a:pos x="377" y="408"/>
                </a:cxn>
                <a:cxn ang="0">
                  <a:pos x="350" y="428"/>
                </a:cxn>
                <a:cxn ang="0">
                  <a:pos x="330" y="439"/>
                </a:cxn>
                <a:cxn ang="0">
                  <a:pos x="310" y="447"/>
                </a:cxn>
                <a:cxn ang="0">
                  <a:pos x="288" y="454"/>
                </a:cxn>
                <a:cxn ang="0">
                  <a:pos x="265" y="458"/>
                </a:cxn>
                <a:cxn ang="0">
                  <a:pos x="242" y="461"/>
                </a:cxn>
                <a:cxn ang="0">
                  <a:pos x="218" y="461"/>
                </a:cxn>
                <a:cxn ang="0">
                  <a:pos x="195" y="458"/>
                </a:cxn>
                <a:cxn ang="0">
                  <a:pos x="173" y="454"/>
                </a:cxn>
                <a:cxn ang="0">
                  <a:pos x="151" y="447"/>
                </a:cxn>
                <a:cxn ang="0">
                  <a:pos x="130" y="439"/>
                </a:cxn>
                <a:cxn ang="0">
                  <a:pos x="111" y="428"/>
                </a:cxn>
                <a:cxn ang="0">
                  <a:pos x="84" y="408"/>
                </a:cxn>
                <a:cxn ang="0">
                  <a:pos x="53" y="377"/>
                </a:cxn>
                <a:cxn ang="0">
                  <a:pos x="28" y="340"/>
                </a:cxn>
                <a:cxn ang="0">
                  <a:pos x="14" y="310"/>
                </a:cxn>
                <a:cxn ang="0">
                  <a:pos x="7" y="288"/>
                </a:cxn>
                <a:cxn ang="0">
                  <a:pos x="3" y="266"/>
                </a:cxn>
                <a:cxn ang="0">
                  <a:pos x="0" y="243"/>
                </a:cxn>
                <a:cxn ang="0">
                  <a:pos x="0" y="219"/>
                </a:cxn>
                <a:cxn ang="0">
                  <a:pos x="3" y="195"/>
                </a:cxn>
                <a:cxn ang="0">
                  <a:pos x="7" y="173"/>
                </a:cxn>
                <a:cxn ang="0">
                  <a:pos x="14" y="151"/>
                </a:cxn>
                <a:cxn ang="0">
                  <a:pos x="28" y="121"/>
                </a:cxn>
                <a:cxn ang="0">
                  <a:pos x="53" y="84"/>
                </a:cxn>
                <a:cxn ang="0">
                  <a:pos x="84" y="53"/>
                </a:cxn>
                <a:cxn ang="0">
                  <a:pos x="121" y="28"/>
                </a:cxn>
                <a:cxn ang="0">
                  <a:pos x="151" y="14"/>
                </a:cxn>
                <a:cxn ang="0">
                  <a:pos x="173" y="8"/>
                </a:cxn>
                <a:cxn ang="0">
                  <a:pos x="195" y="3"/>
                </a:cxn>
                <a:cxn ang="0">
                  <a:pos x="218" y="1"/>
                </a:cxn>
                <a:cxn ang="0">
                  <a:pos x="242" y="1"/>
                </a:cxn>
                <a:cxn ang="0">
                  <a:pos x="265" y="3"/>
                </a:cxn>
                <a:cxn ang="0">
                  <a:pos x="288" y="8"/>
                </a:cxn>
                <a:cxn ang="0">
                  <a:pos x="310" y="14"/>
                </a:cxn>
                <a:cxn ang="0">
                  <a:pos x="340" y="28"/>
                </a:cxn>
                <a:cxn ang="0">
                  <a:pos x="377" y="53"/>
                </a:cxn>
                <a:cxn ang="0">
                  <a:pos x="408" y="84"/>
                </a:cxn>
                <a:cxn ang="0">
                  <a:pos x="433" y="121"/>
                </a:cxn>
                <a:cxn ang="0">
                  <a:pos x="447" y="151"/>
                </a:cxn>
                <a:cxn ang="0">
                  <a:pos x="453" y="173"/>
                </a:cxn>
                <a:cxn ang="0">
                  <a:pos x="458" y="195"/>
                </a:cxn>
                <a:cxn ang="0">
                  <a:pos x="460" y="219"/>
                </a:cxn>
              </a:cxnLst>
              <a:rect l="0" t="0" r="r" b="b"/>
              <a:pathLst>
                <a:path w="461" h="461">
                  <a:moveTo>
                    <a:pt x="461" y="231"/>
                  </a:moveTo>
                  <a:lnTo>
                    <a:pt x="460" y="243"/>
                  </a:lnTo>
                  <a:lnTo>
                    <a:pt x="460" y="254"/>
                  </a:lnTo>
                  <a:lnTo>
                    <a:pt x="458" y="266"/>
                  </a:lnTo>
                  <a:lnTo>
                    <a:pt x="456" y="278"/>
                  </a:lnTo>
                  <a:lnTo>
                    <a:pt x="453" y="288"/>
                  </a:lnTo>
                  <a:lnTo>
                    <a:pt x="450" y="299"/>
                  </a:lnTo>
                  <a:lnTo>
                    <a:pt x="447" y="310"/>
                  </a:lnTo>
                  <a:lnTo>
                    <a:pt x="443" y="321"/>
                  </a:lnTo>
                  <a:lnTo>
                    <a:pt x="433" y="340"/>
                  </a:lnTo>
                  <a:lnTo>
                    <a:pt x="421" y="360"/>
                  </a:lnTo>
                  <a:lnTo>
                    <a:pt x="408" y="377"/>
                  </a:lnTo>
                  <a:lnTo>
                    <a:pt x="393" y="393"/>
                  </a:lnTo>
                  <a:lnTo>
                    <a:pt x="377" y="408"/>
                  </a:lnTo>
                  <a:lnTo>
                    <a:pt x="359" y="421"/>
                  </a:lnTo>
                  <a:lnTo>
                    <a:pt x="350" y="428"/>
                  </a:lnTo>
                  <a:lnTo>
                    <a:pt x="340" y="433"/>
                  </a:lnTo>
                  <a:lnTo>
                    <a:pt x="330" y="439"/>
                  </a:lnTo>
                  <a:lnTo>
                    <a:pt x="320" y="443"/>
                  </a:lnTo>
                  <a:lnTo>
                    <a:pt x="310" y="447"/>
                  </a:lnTo>
                  <a:lnTo>
                    <a:pt x="299" y="450"/>
                  </a:lnTo>
                  <a:lnTo>
                    <a:pt x="288" y="454"/>
                  </a:lnTo>
                  <a:lnTo>
                    <a:pt x="276" y="457"/>
                  </a:lnTo>
                  <a:lnTo>
                    <a:pt x="265" y="458"/>
                  </a:lnTo>
                  <a:lnTo>
                    <a:pt x="254" y="460"/>
                  </a:lnTo>
                  <a:lnTo>
                    <a:pt x="242" y="461"/>
                  </a:lnTo>
                  <a:lnTo>
                    <a:pt x="230" y="461"/>
                  </a:lnTo>
                  <a:lnTo>
                    <a:pt x="218" y="461"/>
                  </a:lnTo>
                  <a:lnTo>
                    <a:pt x="206" y="460"/>
                  </a:lnTo>
                  <a:lnTo>
                    <a:pt x="195" y="458"/>
                  </a:lnTo>
                  <a:lnTo>
                    <a:pt x="183" y="457"/>
                  </a:lnTo>
                  <a:lnTo>
                    <a:pt x="173" y="454"/>
                  </a:lnTo>
                  <a:lnTo>
                    <a:pt x="162" y="450"/>
                  </a:lnTo>
                  <a:lnTo>
                    <a:pt x="151" y="447"/>
                  </a:lnTo>
                  <a:lnTo>
                    <a:pt x="140" y="443"/>
                  </a:lnTo>
                  <a:lnTo>
                    <a:pt x="130" y="439"/>
                  </a:lnTo>
                  <a:lnTo>
                    <a:pt x="121" y="433"/>
                  </a:lnTo>
                  <a:lnTo>
                    <a:pt x="111" y="428"/>
                  </a:lnTo>
                  <a:lnTo>
                    <a:pt x="101" y="421"/>
                  </a:lnTo>
                  <a:lnTo>
                    <a:pt x="84" y="408"/>
                  </a:lnTo>
                  <a:lnTo>
                    <a:pt x="68" y="393"/>
                  </a:lnTo>
                  <a:lnTo>
                    <a:pt x="53" y="377"/>
                  </a:lnTo>
                  <a:lnTo>
                    <a:pt x="40" y="360"/>
                  </a:lnTo>
                  <a:lnTo>
                    <a:pt x="28" y="340"/>
                  </a:lnTo>
                  <a:lnTo>
                    <a:pt x="18" y="321"/>
                  </a:lnTo>
                  <a:lnTo>
                    <a:pt x="14" y="310"/>
                  </a:lnTo>
                  <a:lnTo>
                    <a:pt x="11" y="299"/>
                  </a:lnTo>
                  <a:lnTo>
                    <a:pt x="7" y="288"/>
                  </a:lnTo>
                  <a:lnTo>
                    <a:pt x="4" y="278"/>
                  </a:lnTo>
                  <a:lnTo>
                    <a:pt x="3" y="266"/>
                  </a:lnTo>
                  <a:lnTo>
                    <a:pt x="1" y="254"/>
                  </a:lnTo>
                  <a:lnTo>
                    <a:pt x="0" y="243"/>
                  </a:lnTo>
                  <a:lnTo>
                    <a:pt x="0" y="231"/>
                  </a:lnTo>
                  <a:lnTo>
                    <a:pt x="0" y="219"/>
                  </a:lnTo>
                  <a:lnTo>
                    <a:pt x="1" y="207"/>
                  </a:lnTo>
                  <a:lnTo>
                    <a:pt x="3" y="195"/>
                  </a:lnTo>
                  <a:lnTo>
                    <a:pt x="4" y="185"/>
                  </a:lnTo>
                  <a:lnTo>
                    <a:pt x="7" y="173"/>
                  </a:lnTo>
                  <a:lnTo>
                    <a:pt x="11" y="162"/>
                  </a:lnTo>
                  <a:lnTo>
                    <a:pt x="14" y="151"/>
                  </a:lnTo>
                  <a:lnTo>
                    <a:pt x="18" y="141"/>
                  </a:lnTo>
                  <a:lnTo>
                    <a:pt x="28" y="121"/>
                  </a:lnTo>
                  <a:lnTo>
                    <a:pt x="40" y="101"/>
                  </a:lnTo>
                  <a:lnTo>
                    <a:pt x="53" y="84"/>
                  </a:lnTo>
                  <a:lnTo>
                    <a:pt x="68" y="68"/>
                  </a:lnTo>
                  <a:lnTo>
                    <a:pt x="84" y="53"/>
                  </a:lnTo>
                  <a:lnTo>
                    <a:pt x="101" y="40"/>
                  </a:lnTo>
                  <a:lnTo>
                    <a:pt x="121" y="28"/>
                  </a:lnTo>
                  <a:lnTo>
                    <a:pt x="140" y="18"/>
                  </a:lnTo>
                  <a:lnTo>
                    <a:pt x="151" y="14"/>
                  </a:lnTo>
                  <a:lnTo>
                    <a:pt x="162" y="11"/>
                  </a:lnTo>
                  <a:lnTo>
                    <a:pt x="173" y="8"/>
                  </a:lnTo>
                  <a:lnTo>
                    <a:pt x="183" y="5"/>
                  </a:lnTo>
                  <a:lnTo>
                    <a:pt x="195" y="3"/>
                  </a:lnTo>
                  <a:lnTo>
                    <a:pt x="206" y="1"/>
                  </a:lnTo>
                  <a:lnTo>
                    <a:pt x="218" y="1"/>
                  </a:lnTo>
                  <a:lnTo>
                    <a:pt x="230" y="0"/>
                  </a:lnTo>
                  <a:lnTo>
                    <a:pt x="242" y="1"/>
                  </a:lnTo>
                  <a:lnTo>
                    <a:pt x="254" y="1"/>
                  </a:lnTo>
                  <a:lnTo>
                    <a:pt x="265" y="3"/>
                  </a:lnTo>
                  <a:lnTo>
                    <a:pt x="276" y="5"/>
                  </a:lnTo>
                  <a:lnTo>
                    <a:pt x="288" y="8"/>
                  </a:lnTo>
                  <a:lnTo>
                    <a:pt x="299" y="11"/>
                  </a:lnTo>
                  <a:lnTo>
                    <a:pt x="310" y="14"/>
                  </a:lnTo>
                  <a:lnTo>
                    <a:pt x="320" y="18"/>
                  </a:lnTo>
                  <a:lnTo>
                    <a:pt x="340" y="28"/>
                  </a:lnTo>
                  <a:lnTo>
                    <a:pt x="359" y="40"/>
                  </a:lnTo>
                  <a:lnTo>
                    <a:pt x="377" y="53"/>
                  </a:lnTo>
                  <a:lnTo>
                    <a:pt x="393" y="68"/>
                  </a:lnTo>
                  <a:lnTo>
                    <a:pt x="408" y="84"/>
                  </a:lnTo>
                  <a:lnTo>
                    <a:pt x="421" y="101"/>
                  </a:lnTo>
                  <a:lnTo>
                    <a:pt x="433" y="121"/>
                  </a:lnTo>
                  <a:lnTo>
                    <a:pt x="443" y="141"/>
                  </a:lnTo>
                  <a:lnTo>
                    <a:pt x="447" y="151"/>
                  </a:lnTo>
                  <a:lnTo>
                    <a:pt x="450" y="162"/>
                  </a:lnTo>
                  <a:lnTo>
                    <a:pt x="453" y="173"/>
                  </a:lnTo>
                  <a:lnTo>
                    <a:pt x="456" y="185"/>
                  </a:lnTo>
                  <a:lnTo>
                    <a:pt x="458" y="195"/>
                  </a:lnTo>
                  <a:lnTo>
                    <a:pt x="460" y="207"/>
                  </a:lnTo>
                  <a:lnTo>
                    <a:pt x="460" y="219"/>
                  </a:lnTo>
                  <a:lnTo>
                    <a:pt x="461" y="231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" name="Freeform 92"/>
            <p:cNvSpPr>
              <a:spLocks/>
            </p:cNvSpPr>
            <p:nvPr userDrawn="1"/>
          </p:nvSpPr>
          <p:spPr bwMode="auto">
            <a:xfrm>
              <a:off x="5201" y="3283"/>
              <a:ext cx="338" cy="358"/>
            </a:xfrm>
            <a:custGeom>
              <a:avLst/>
              <a:gdLst/>
              <a:ahLst/>
              <a:cxnLst>
                <a:cxn ang="0">
                  <a:pos x="1014" y="90"/>
                </a:cxn>
                <a:cxn ang="0">
                  <a:pos x="1005" y="144"/>
                </a:cxn>
                <a:cxn ang="0">
                  <a:pos x="994" y="201"/>
                </a:cxn>
                <a:cxn ang="0">
                  <a:pos x="979" y="271"/>
                </a:cxn>
                <a:cxn ang="0">
                  <a:pos x="960" y="346"/>
                </a:cxn>
                <a:cxn ang="0">
                  <a:pos x="934" y="419"/>
                </a:cxn>
                <a:cxn ang="0">
                  <a:pos x="920" y="453"/>
                </a:cxn>
                <a:cxn ang="0">
                  <a:pos x="903" y="484"/>
                </a:cxn>
                <a:cxn ang="0">
                  <a:pos x="886" y="512"/>
                </a:cxn>
                <a:cxn ang="0">
                  <a:pos x="868" y="535"/>
                </a:cxn>
                <a:cxn ang="0">
                  <a:pos x="847" y="553"/>
                </a:cxn>
                <a:cxn ang="0">
                  <a:pos x="828" y="569"/>
                </a:cxn>
                <a:cxn ang="0">
                  <a:pos x="787" y="594"/>
                </a:cxn>
                <a:cxn ang="0">
                  <a:pos x="745" y="612"/>
                </a:cxn>
                <a:cxn ang="0">
                  <a:pos x="701" y="629"/>
                </a:cxn>
                <a:cxn ang="0">
                  <a:pos x="659" y="645"/>
                </a:cxn>
                <a:cxn ang="0">
                  <a:pos x="616" y="664"/>
                </a:cxn>
                <a:cxn ang="0">
                  <a:pos x="575" y="691"/>
                </a:cxn>
                <a:cxn ang="0">
                  <a:pos x="555" y="709"/>
                </a:cxn>
                <a:cxn ang="0">
                  <a:pos x="534" y="729"/>
                </a:cxn>
                <a:cxn ang="0">
                  <a:pos x="516" y="752"/>
                </a:cxn>
                <a:cxn ang="0">
                  <a:pos x="501" y="777"/>
                </a:cxn>
                <a:cxn ang="0">
                  <a:pos x="489" y="804"/>
                </a:cxn>
                <a:cxn ang="0">
                  <a:pos x="479" y="832"/>
                </a:cxn>
                <a:cxn ang="0">
                  <a:pos x="466" y="889"/>
                </a:cxn>
                <a:cxn ang="0">
                  <a:pos x="461" y="944"/>
                </a:cxn>
                <a:cxn ang="0">
                  <a:pos x="461" y="995"/>
                </a:cxn>
                <a:cxn ang="0">
                  <a:pos x="463" y="1035"/>
                </a:cxn>
                <a:cxn ang="0">
                  <a:pos x="467" y="1073"/>
                </a:cxn>
                <a:cxn ang="0">
                  <a:pos x="4" y="971"/>
                </a:cxn>
                <a:cxn ang="0">
                  <a:pos x="18" y="895"/>
                </a:cxn>
                <a:cxn ang="0">
                  <a:pos x="34" y="823"/>
                </a:cxn>
                <a:cxn ang="0">
                  <a:pos x="57" y="742"/>
                </a:cxn>
                <a:cxn ang="0">
                  <a:pos x="79" y="680"/>
                </a:cxn>
                <a:cxn ang="0">
                  <a:pos x="95" y="641"/>
                </a:cxn>
                <a:cxn ang="0">
                  <a:pos x="114" y="604"/>
                </a:cxn>
                <a:cxn ang="0">
                  <a:pos x="134" y="570"/>
                </a:cxn>
                <a:cxn ang="0">
                  <a:pos x="157" y="541"/>
                </a:cxn>
                <a:cxn ang="0">
                  <a:pos x="181" y="516"/>
                </a:cxn>
                <a:cxn ang="0">
                  <a:pos x="219" y="491"/>
                </a:cxn>
                <a:cxn ang="0">
                  <a:pos x="267" y="466"/>
                </a:cxn>
                <a:cxn ang="0">
                  <a:pos x="338" y="434"/>
                </a:cxn>
                <a:cxn ang="0">
                  <a:pos x="403" y="402"/>
                </a:cxn>
                <a:cxn ang="0">
                  <a:pos x="442" y="376"/>
                </a:cxn>
                <a:cxn ang="0">
                  <a:pos x="469" y="352"/>
                </a:cxn>
                <a:cxn ang="0">
                  <a:pos x="486" y="334"/>
                </a:cxn>
                <a:cxn ang="0">
                  <a:pos x="502" y="312"/>
                </a:cxn>
                <a:cxn ang="0">
                  <a:pos x="516" y="288"/>
                </a:cxn>
                <a:cxn ang="0">
                  <a:pos x="533" y="247"/>
                </a:cxn>
                <a:cxn ang="0">
                  <a:pos x="549" y="194"/>
                </a:cxn>
                <a:cxn ang="0">
                  <a:pos x="557" y="146"/>
                </a:cxn>
                <a:cxn ang="0">
                  <a:pos x="560" y="102"/>
                </a:cxn>
                <a:cxn ang="0">
                  <a:pos x="558" y="64"/>
                </a:cxn>
                <a:cxn ang="0">
                  <a:pos x="553" y="33"/>
                </a:cxn>
                <a:cxn ang="0">
                  <a:pos x="548" y="5"/>
                </a:cxn>
              </a:cxnLst>
              <a:rect l="0" t="0" r="r" b="b"/>
              <a:pathLst>
                <a:path w="1014" h="1073">
                  <a:moveTo>
                    <a:pt x="546" y="0"/>
                  </a:moveTo>
                  <a:lnTo>
                    <a:pt x="1014" y="90"/>
                  </a:lnTo>
                  <a:lnTo>
                    <a:pt x="1011" y="104"/>
                  </a:lnTo>
                  <a:lnTo>
                    <a:pt x="1005" y="144"/>
                  </a:lnTo>
                  <a:lnTo>
                    <a:pt x="1001" y="171"/>
                  </a:lnTo>
                  <a:lnTo>
                    <a:pt x="994" y="201"/>
                  </a:lnTo>
                  <a:lnTo>
                    <a:pt x="988" y="235"/>
                  </a:lnTo>
                  <a:lnTo>
                    <a:pt x="979" y="271"/>
                  </a:lnTo>
                  <a:lnTo>
                    <a:pt x="970" y="308"/>
                  </a:lnTo>
                  <a:lnTo>
                    <a:pt x="960" y="346"/>
                  </a:lnTo>
                  <a:lnTo>
                    <a:pt x="948" y="383"/>
                  </a:lnTo>
                  <a:lnTo>
                    <a:pt x="934" y="419"/>
                  </a:lnTo>
                  <a:lnTo>
                    <a:pt x="927" y="436"/>
                  </a:lnTo>
                  <a:lnTo>
                    <a:pt x="920" y="453"/>
                  </a:lnTo>
                  <a:lnTo>
                    <a:pt x="912" y="469"/>
                  </a:lnTo>
                  <a:lnTo>
                    <a:pt x="903" y="484"/>
                  </a:lnTo>
                  <a:lnTo>
                    <a:pt x="895" y="498"/>
                  </a:lnTo>
                  <a:lnTo>
                    <a:pt x="886" y="512"/>
                  </a:lnTo>
                  <a:lnTo>
                    <a:pt x="876" y="524"/>
                  </a:lnTo>
                  <a:lnTo>
                    <a:pt x="868" y="535"/>
                  </a:lnTo>
                  <a:lnTo>
                    <a:pt x="857" y="544"/>
                  </a:lnTo>
                  <a:lnTo>
                    <a:pt x="847" y="553"/>
                  </a:lnTo>
                  <a:lnTo>
                    <a:pt x="838" y="562"/>
                  </a:lnTo>
                  <a:lnTo>
                    <a:pt x="828" y="569"/>
                  </a:lnTo>
                  <a:lnTo>
                    <a:pt x="807" y="582"/>
                  </a:lnTo>
                  <a:lnTo>
                    <a:pt x="787" y="594"/>
                  </a:lnTo>
                  <a:lnTo>
                    <a:pt x="765" y="604"/>
                  </a:lnTo>
                  <a:lnTo>
                    <a:pt x="745" y="612"/>
                  </a:lnTo>
                  <a:lnTo>
                    <a:pt x="723" y="621"/>
                  </a:lnTo>
                  <a:lnTo>
                    <a:pt x="701" y="629"/>
                  </a:lnTo>
                  <a:lnTo>
                    <a:pt x="680" y="636"/>
                  </a:lnTo>
                  <a:lnTo>
                    <a:pt x="659" y="645"/>
                  </a:lnTo>
                  <a:lnTo>
                    <a:pt x="638" y="653"/>
                  </a:lnTo>
                  <a:lnTo>
                    <a:pt x="616" y="664"/>
                  </a:lnTo>
                  <a:lnTo>
                    <a:pt x="596" y="677"/>
                  </a:lnTo>
                  <a:lnTo>
                    <a:pt x="575" y="691"/>
                  </a:lnTo>
                  <a:lnTo>
                    <a:pt x="564" y="700"/>
                  </a:lnTo>
                  <a:lnTo>
                    <a:pt x="555" y="709"/>
                  </a:lnTo>
                  <a:lnTo>
                    <a:pt x="545" y="718"/>
                  </a:lnTo>
                  <a:lnTo>
                    <a:pt x="534" y="729"/>
                  </a:lnTo>
                  <a:lnTo>
                    <a:pt x="524" y="740"/>
                  </a:lnTo>
                  <a:lnTo>
                    <a:pt x="516" y="752"/>
                  </a:lnTo>
                  <a:lnTo>
                    <a:pt x="508" y="765"/>
                  </a:lnTo>
                  <a:lnTo>
                    <a:pt x="501" y="777"/>
                  </a:lnTo>
                  <a:lnTo>
                    <a:pt x="494" y="791"/>
                  </a:lnTo>
                  <a:lnTo>
                    <a:pt x="489" y="804"/>
                  </a:lnTo>
                  <a:lnTo>
                    <a:pt x="483" y="818"/>
                  </a:lnTo>
                  <a:lnTo>
                    <a:pt x="479" y="832"/>
                  </a:lnTo>
                  <a:lnTo>
                    <a:pt x="471" y="860"/>
                  </a:lnTo>
                  <a:lnTo>
                    <a:pt x="466" y="889"/>
                  </a:lnTo>
                  <a:lnTo>
                    <a:pt x="463" y="917"/>
                  </a:lnTo>
                  <a:lnTo>
                    <a:pt x="461" y="944"/>
                  </a:lnTo>
                  <a:lnTo>
                    <a:pt x="459" y="970"/>
                  </a:lnTo>
                  <a:lnTo>
                    <a:pt x="461" y="995"/>
                  </a:lnTo>
                  <a:lnTo>
                    <a:pt x="461" y="1016"/>
                  </a:lnTo>
                  <a:lnTo>
                    <a:pt x="463" y="1035"/>
                  </a:lnTo>
                  <a:lnTo>
                    <a:pt x="465" y="1063"/>
                  </a:lnTo>
                  <a:lnTo>
                    <a:pt x="467" y="1073"/>
                  </a:lnTo>
                  <a:lnTo>
                    <a:pt x="0" y="988"/>
                  </a:lnTo>
                  <a:lnTo>
                    <a:pt x="4" y="971"/>
                  </a:lnTo>
                  <a:lnTo>
                    <a:pt x="11" y="926"/>
                  </a:lnTo>
                  <a:lnTo>
                    <a:pt x="18" y="895"/>
                  </a:lnTo>
                  <a:lnTo>
                    <a:pt x="25" y="861"/>
                  </a:lnTo>
                  <a:lnTo>
                    <a:pt x="34" y="823"/>
                  </a:lnTo>
                  <a:lnTo>
                    <a:pt x="45" y="783"/>
                  </a:lnTo>
                  <a:lnTo>
                    <a:pt x="57" y="742"/>
                  </a:lnTo>
                  <a:lnTo>
                    <a:pt x="71" y="701"/>
                  </a:lnTo>
                  <a:lnTo>
                    <a:pt x="79" y="680"/>
                  </a:lnTo>
                  <a:lnTo>
                    <a:pt x="87" y="660"/>
                  </a:lnTo>
                  <a:lnTo>
                    <a:pt x="95" y="641"/>
                  </a:lnTo>
                  <a:lnTo>
                    <a:pt x="104" y="622"/>
                  </a:lnTo>
                  <a:lnTo>
                    <a:pt x="114" y="604"/>
                  </a:lnTo>
                  <a:lnTo>
                    <a:pt x="124" y="587"/>
                  </a:lnTo>
                  <a:lnTo>
                    <a:pt x="134" y="570"/>
                  </a:lnTo>
                  <a:lnTo>
                    <a:pt x="145" y="555"/>
                  </a:lnTo>
                  <a:lnTo>
                    <a:pt x="157" y="541"/>
                  </a:lnTo>
                  <a:lnTo>
                    <a:pt x="169" y="528"/>
                  </a:lnTo>
                  <a:lnTo>
                    <a:pt x="181" y="516"/>
                  </a:lnTo>
                  <a:lnTo>
                    <a:pt x="194" y="507"/>
                  </a:lnTo>
                  <a:lnTo>
                    <a:pt x="219" y="491"/>
                  </a:lnTo>
                  <a:lnTo>
                    <a:pt x="243" y="477"/>
                  </a:lnTo>
                  <a:lnTo>
                    <a:pt x="267" y="466"/>
                  </a:lnTo>
                  <a:lnTo>
                    <a:pt x="291" y="455"/>
                  </a:lnTo>
                  <a:lnTo>
                    <a:pt x="338" y="434"/>
                  </a:lnTo>
                  <a:lnTo>
                    <a:pt x="383" y="414"/>
                  </a:lnTo>
                  <a:lnTo>
                    <a:pt x="403" y="402"/>
                  </a:lnTo>
                  <a:lnTo>
                    <a:pt x="424" y="390"/>
                  </a:lnTo>
                  <a:lnTo>
                    <a:pt x="442" y="376"/>
                  </a:lnTo>
                  <a:lnTo>
                    <a:pt x="461" y="361"/>
                  </a:lnTo>
                  <a:lnTo>
                    <a:pt x="469" y="352"/>
                  </a:lnTo>
                  <a:lnTo>
                    <a:pt x="478" y="343"/>
                  </a:lnTo>
                  <a:lnTo>
                    <a:pt x="486" y="334"/>
                  </a:lnTo>
                  <a:lnTo>
                    <a:pt x="494" y="324"/>
                  </a:lnTo>
                  <a:lnTo>
                    <a:pt x="502" y="312"/>
                  </a:lnTo>
                  <a:lnTo>
                    <a:pt x="508" y="300"/>
                  </a:lnTo>
                  <a:lnTo>
                    <a:pt x="516" y="288"/>
                  </a:lnTo>
                  <a:lnTo>
                    <a:pt x="522" y="274"/>
                  </a:lnTo>
                  <a:lnTo>
                    <a:pt x="533" y="247"/>
                  </a:lnTo>
                  <a:lnTo>
                    <a:pt x="542" y="220"/>
                  </a:lnTo>
                  <a:lnTo>
                    <a:pt x="549" y="194"/>
                  </a:lnTo>
                  <a:lnTo>
                    <a:pt x="553" y="170"/>
                  </a:lnTo>
                  <a:lnTo>
                    <a:pt x="557" y="146"/>
                  </a:lnTo>
                  <a:lnTo>
                    <a:pt x="559" y="123"/>
                  </a:lnTo>
                  <a:lnTo>
                    <a:pt x="560" y="102"/>
                  </a:lnTo>
                  <a:lnTo>
                    <a:pt x="559" y="82"/>
                  </a:lnTo>
                  <a:lnTo>
                    <a:pt x="558" y="64"/>
                  </a:lnTo>
                  <a:lnTo>
                    <a:pt x="556" y="48"/>
                  </a:lnTo>
                  <a:lnTo>
                    <a:pt x="553" y="33"/>
                  </a:lnTo>
                  <a:lnTo>
                    <a:pt x="551" y="22"/>
                  </a:lnTo>
                  <a:lnTo>
                    <a:pt x="548" y="5"/>
                  </a:lnTo>
                  <a:lnTo>
                    <a:pt x="546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8" name="Freeform 93"/>
            <p:cNvSpPr>
              <a:spLocks/>
            </p:cNvSpPr>
            <p:nvPr userDrawn="1"/>
          </p:nvSpPr>
          <p:spPr bwMode="auto">
            <a:xfrm>
              <a:off x="4094" y="3814"/>
              <a:ext cx="71" cy="9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09" y="0"/>
                </a:cxn>
                <a:cxn ang="0">
                  <a:pos x="209" y="23"/>
                </a:cxn>
                <a:cxn ang="0">
                  <a:pos x="29" y="253"/>
                </a:cxn>
                <a:cxn ang="0">
                  <a:pos x="214" y="253"/>
                </a:cxn>
                <a:cxn ang="0">
                  <a:pos x="214" y="274"/>
                </a:cxn>
                <a:cxn ang="0">
                  <a:pos x="0" y="274"/>
                </a:cxn>
                <a:cxn ang="0">
                  <a:pos x="0" y="252"/>
                </a:cxn>
                <a:cxn ang="0">
                  <a:pos x="180" y="23"/>
                </a:cxn>
                <a:cxn ang="0">
                  <a:pos x="12" y="23"/>
                </a:cxn>
                <a:cxn ang="0">
                  <a:pos x="12" y="0"/>
                </a:cxn>
              </a:cxnLst>
              <a:rect l="0" t="0" r="r" b="b"/>
              <a:pathLst>
                <a:path w="214" h="274">
                  <a:moveTo>
                    <a:pt x="12" y="0"/>
                  </a:moveTo>
                  <a:lnTo>
                    <a:pt x="209" y="0"/>
                  </a:lnTo>
                  <a:lnTo>
                    <a:pt x="209" y="23"/>
                  </a:lnTo>
                  <a:lnTo>
                    <a:pt x="29" y="253"/>
                  </a:lnTo>
                  <a:lnTo>
                    <a:pt x="214" y="253"/>
                  </a:lnTo>
                  <a:lnTo>
                    <a:pt x="214" y="274"/>
                  </a:lnTo>
                  <a:lnTo>
                    <a:pt x="0" y="274"/>
                  </a:lnTo>
                  <a:lnTo>
                    <a:pt x="0" y="252"/>
                  </a:lnTo>
                  <a:lnTo>
                    <a:pt x="180" y="23"/>
                  </a:lnTo>
                  <a:lnTo>
                    <a:pt x="12" y="2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9" name="Freeform 94"/>
            <p:cNvSpPr>
              <a:spLocks noEditPoints="1"/>
            </p:cNvSpPr>
            <p:nvPr userDrawn="1"/>
          </p:nvSpPr>
          <p:spPr bwMode="auto">
            <a:xfrm>
              <a:off x="4171" y="3837"/>
              <a:ext cx="61" cy="70"/>
            </a:xfrm>
            <a:custGeom>
              <a:avLst/>
              <a:gdLst/>
              <a:ahLst/>
              <a:cxnLst>
                <a:cxn ang="0">
                  <a:pos x="133" y="100"/>
                </a:cxn>
                <a:cxn ang="0">
                  <a:pos x="115" y="105"/>
                </a:cxn>
                <a:cxn ang="0">
                  <a:pos x="47" y="119"/>
                </a:cxn>
                <a:cxn ang="0">
                  <a:pos x="32" y="129"/>
                </a:cxn>
                <a:cxn ang="0">
                  <a:pos x="25" y="144"/>
                </a:cxn>
                <a:cxn ang="0">
                  <a:pos x="27" y="167"/>
                </a:cxn>
                <a:cxn ang="0">
                  <a:pos x="44" y="184"/>
                </a:cxn>
                <a:cxn ang="0">
                  <a:pos x="68" y="190"/>
                </a:cxn>
                <a:cxn ang="0">
                  <a:pos x="88" y="187"/>
                </a:cxn>
                <a:cxn ang="0">
                  <a:pos x="106" y="181"/>
                </a:cxn>
                <a:cxn ang="0">
                  <a:pos x="121" y="169"/>
                </a:cxn>
                <a:cxn ang="0">
                  <a:pos x="132" y="154"/>
                </a:cxn>
                <a:cxn ang="0">
                  <a:pos x="137" y="135"/>
                </a:cxn>
                <a:cxn ang="0">
                  <a:pos x="7" y="67"/>
                </a:cxn>
                <a:cxn ang="0">
                  <a:pos x="12" y="44"/>
                </a:cxn>
                <a:cxn ang="0">
                  <a:pos x="22" y="25"/>
                </a:cxn>
                <a:cxn ang="0">
                  <a:pos x="38" y="12"/>
                </a:cxn>
                <a:cxn ang="0">
                  <a:pos x="57" y="5"/>
                </a:cxn>
                <a:cxn ang="0">
                  <a:pos x="101" y="1"/>
                </a:cxn>
                <a:cxn ang="0">
                  <a:pos x="126" y="7"/>
                </a:cxn>
                <a:cxn ang="0">
                  <a:pos x="142" y="17"/>
                </a:cxn>
                <a:cxn ang="0">
                  <a:pos x="154" y="32"/>
                </a:cxn>
                <a:cxn ang="0">
                  <a:pos x="161" y="54"/>
                </a:cxn>
                <a:cxn ang="0">
                  <a:pos x="162" y="173"/>
                </a:cxn>
                <a:cxn ang="0">
                  <a:pos x="165" y="181"/>
                </a:cxn>
                <a:cxn ang="0">
                  <a:pos x="172" y="184"/>
                </a:cxn>
                <a:cxn ang="0">
                  <a:pos x="183" y="183"/>
                </a:cxn>
                <a:cxn ang="0">
                  <a:pos x="167" y="204"/>
                </a:cxn>
                <a:cxn ang="0">
                  <a:pos x="148" y="199"/>
                </a:cxn>
                <a:cxn ang="0">
                  <a:pos x="140" y="184"/>
                </a:cxn>
                <a:cxn ang="0">
                  <a:pos x="138" y="170"/>
                </a:cxn>
                <a:cxn ang="0">
                  <a:pos x="118" y="194"/>
                </a:cxn>
                <a:cxn ang="0">
                  <a:pos x="91" y="208"/>
                </a:cxn>
                <a:cxn ang="0">
                  <a:pos x="53" y="210"/>
                </a:cxn>
                <a:cxn ang="0">
                  <a:pos x="29" y="202"/>
                </a:cxn>
                <a:cxn ang="0">
                  <a:pos x="15" y="193"/>
                </a:cxn>
                <a:cxn ang="0">
                  <a:pos x="4" y="179"/>
                </a:cxn>
                <a:cxn ang="0">
                  <a:pos x="0" y="159"/>
                </a:cxn>
                <a:cxn ang="0">
                  <a:pos x="2" y="134"/>
                </a:cxn>
                <a:cxn ang="0">
                  <a:pos x="14" y="115"/>
                </a:cxn>
                <a:cxn ang="0">
                  <a:pos x="33" y="102"/>
                </a:cxn>
                <a:cxn ang="0">
                  <a:pos x="86" y="91"/>
                </a:cxn>
                <a:cxn ang="0">
                  <a:pos x="119" y="87"/>
                </a:cxn>
                <a:cxn ang="0">
                  <a:pos x="133" y="79"/>
                </a:cxn>
                <a:cxn ang="0">
                  <a:pos x="137" y="62"/>
                </a:cxn>
                <a:cxn ang="0">
                  <a:pos x="135" y="46"/>
                </a:cxn>
                <a:cxn ang="0">
                  <a:pos x="128" y="35"/>
                </a:cxn>
                <a:cxn ang="0">
                  <a:pos x="114" y="25"/>
                </a:cxn>
                <a:cxn ang="0">
                  <a:pos x="85" y="21"/>
                </a:cxn>
                <a:cxn ang="0">
                  <a:pos x="55" y="27"/>
                </a:cxn>
                <a:cxn ang="0">
                  <a:pos x="37" y="46"/>
                </a:cxn>
                <a:cxn ang="0">
                  <a:pos x="7" y="67"/>
                </a:cxn>
              </a:cxnLst>
              <a:rect l="0" t="0" r="r" b="b"/>
              <a:pathLst>
                <a:path w="183" h="210">
                  <a:moveTo>
                    <a:pt x="137" y="96"/>
                  </a:moveTo>
                  <a:lnTo>
                    <a:pt x="136" y="96"/>
                  </a:lnTo>
                  <a:lnTo>
                    <a:pt x="133" y="100"/>
                  </a:lnTo>
                  <a:lnTo>
                    <a:pt x="127" y="102"/>
                  </a:lnTo>
                  <a:lnTo>
                    <a:pt x="121" y="104"/>
                  </a:lnTo>
                  <a:lnTo>
                    <a:pt x="115" y="105"/>
                  </a:lnTo>
                  <a:lnTo>
                    <a:pt x="84" y="111"/>
                  </a:lnTo>
                  <a:lnTo>
                    <a:pt x="54" y="116"/>
                  </a:lnTo>
                  <a:lnTo>
                    <a:pt x="47" y="119"/>
                  </a:lnTo>
                  <a:lnTo>
                    <a:pt x="42" y="121"/>
                  </a:lnTo>
                  <a:lnTo>
                    <a:pt x="37" y="125"/>
                  </a:lnTo>
                  <a:lnTo>
                    <a:pt x="32" y="129"/>
                  </a:lnTo>
                  <a:lnTo>
                    <a:pt x="29" y="133"/>
                  </a:lnTo>
                  <a:lnTo>
                    <a:pt x="26" y="139"/>
                  </a:lnTo>
                  <a:lnTo>
                    <a:pt x="25" y="144"/>
                  </a:lnTo>
                  <a:lnTo>
                    <a:pt x="24" y="150"/>
                  </a:lnTo>
                  <a:lnTo>
                    <a:pt x="25" y="159"/>
                  </a:lnTo>
                  <a:lnTo>
                    <a:pt x="27" y="167"/>
                  </a:lnTo>
                  <a:lnTo>
                    <a:pt x="31" y="174"/>
                  </a:lnTo>
                  <a:lnTo>
                    <a:pt x="37" y="180"/>
                  </a:lnTo>
                  <a:lnTo>
                    <a:pt x="44" y="184"/>
                  </a:lnTo>
                  <a:lnTo>
                    <a:pt x="52" y="187"/>
                  </a:lnTo>
                  <a:lnTo>
                    <a:pt x="59" y="189"/>
                  </a:lnTo>
                  <a:lnTo>
                    <a:pt x="68" y="190"/>
                  </a:lnTo>
                  <a:lnTo>
                    <a:pt x="74" y="189"/>
                  </a:lnTo>
                  <a:lnTo>
                    <a:pt x="82" y="189"/>
                  </a:lnTo>
                  <a:lnTo>
                    <a:pt x="88" y="187"/>
                  </a:lnTo>
                  <a:lnTo>
                    <a:pt x="94" y="186"/>
                  </a:lnTo>
                  <a:lnTo>
                    <a:pt x="100" y="184"/>
                  </a:lnTo>
                  <a:lnTo>
                    <a:pt x="106" y="181"/>
                  </a:lnTo>
                  <a:lnTo>
                    <a:pt x="111" y="177"/>
                  </a:lnTo>
                  <a:lnTo>
                    <a:pt x="116" y="173"/>
                  </a:lnTo>
                  <a:lnTo>
                    <a:pt x="121" y="169"/>
                  </a:lnTo>
                  <a:lnTo>
                    <a:pt x="125" y="165"/>
                  </a:lnTo>
                  <a:lnTo>
                    <a:pt x="128" y="159"/>
                  </a:lnTo>
                  <a:lnTo>
                    <a:pt x="132" y="154"/>
                  </a:lnTo>
                  <a:lnTo>
                    <a:pt x="134" y="148"/>
                  </a:lnTo>
                  <a:lnTo>
                    <a:pt x="136" y="142"/>
                  </a:lnTo>
                  <a:lnTo>
                    <a:pt x="137" y="135"/>
                  </a:lnTo>
                  <a:lnTo>
                    <a:pt x="137" y="128"/>
                  </a:lnTo>
                  <a:lnTo>
                    <a:pt x="137" y="96"/>
                  </a:lnTo>
                  <a:close/>
                  <a:moveTo>
                    <a:pt x="7" y="67"/>
                  </a:moveTo>
                  <a:lnTo>
                    <a:pt x="8" y="59"/>
                  </a:lnTo>
                  <a:lnTo>
                    <a:pt x="10" y="51"/>
                  </a:lnTo>
                  <a:lnTo>
                    <a:pt x="12" y="44"/>
                  </a:lnTo>
                  <a:lnTo>
                    <a:pt x="15" y="37"/>
                  </a:lnTo>
                  <a:lnTo>
                    <a:pt x="18" y="31"/>
                  </a:lnTo>
                  <a:lnTo>
                    <a:pt x="22" y="25"/>
                  </a:lnTo>
                  <a:lnTo>
                    <a:pt x="27" y="21"/>
                  </a:lnTo>
                  <a:lnTo>
                    <a:pt x="32" y="17"/>
                  </a:lnTo>
                  <a:lnTo>
                    <a:pt x="38" y="12"/>
                  </a:lnTo>
                  <a:lnTo>
                    <a:pt x="43" y="9"/>
                  </a:lnTo>
                  <a:lnTo>
                    <a:pt x="50" y="7"/>
                  </a:lnTo>
                  <a:lnTo>
                    <a:pt x="57" y="5"/>
                  </a:lnTo>
                  <a:lnTo>
                    <a:pt x="71" y="1"/>
                  </a:lnTo>
                  <a:lnTo>
                    <a:pt x="88" y="0"/>
                  </a:lnTo>
                  <a:lnTo>
                    <a:pt x="101" y="1"/>
                  </a:lnTo>
                  <a:lnTo>
                    <a:pt x="114" y="3"/>
                  </a:lnTo>
                  <a:lnTo>
                    <a:pt x="121" y="5"/>
                  </a:lnTo>
                  <a:lnTo>
                    <a:pt x="126" y="7"/>
                  </a:lnTo>
                  <a:lnTo>
                    <a:pt x="133" y="9"/>
                  </a:lnTo>
                  <a:lnTo>
                    <a:pt x="138" y="12"/>
                  </a:lnTo>
                  <a:lnTo>
                    <a:pt x="142" y="17"/>
                  </a:lnTo>
                  <a:lnTo>
                    <a:pt x="148" y="21"/>
                  </a:lnTo>
                  <a:lnTo>
                    <a:pt x="151" y="26"/>
                  </a:lnTo>
                  <a:lnTo>
                    <a:pt x="154" y="32"/>
                  </a:lnTo>
                  <a:lnTo>
                    <a:pt x="158" y="38"/>
                  </a:lnTo>
                  <a:lnTo>
                    <a:pt x="160" y="47"/>
                  </a:lnTo>
                  <a:lnTo>
                    <a:pt x="161" y="54"/>
                  </a:lnTo>
                  <a:lnTo>
                    <a:pt x="161" y="64"/>
                  </a:lnTo>
                  <a:lnTo>
                    <a:pt x="161" y="170"/>
                  </a:lnTo>
                  <a:lnTo>
                    <a:pt x="162" y="173"/>
                  </a:lnTo>
                  <a:lnTo>
                    <a:pt x="162" y="176"/>
                  </a:lnTo>
                  <a:lnTo>
                    <a:pt x="163" y="179"/>
                  </a:lnTo>
                  <a:lnTo>
                    <a:pt x="165" y="181"/>
                  </a:lnTo>
                  <a:lnTo>
                    <a:pt x="166" y="182"/>
                  </a:lnTo>
                  <a:lnTo>
                    <a:pt x="169" y="183"/>
                  </a:lnTo>
                  <a:lnTo>
                    <a:pt x="172" y="184"/>
                  </a:lnTo>
                  <a:lnTo>
                    <a:pt x="176" y="184"/>
                  </a:lnTo>
                  <a:lnTo>
                    <a:pt x="179" y="184"/>
                  </a:lnTo>
                  <a:lnTo>
                    <a:pt x="183" y="183"/>
                  </a:lnTo>
                  <a:lnTo>
                    <a:pt x="183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59" y="204"/>
                  </a:lnTo>
                  <a:lnTo>
                    <a:pt x="152" y="202"/>
                  </a:lnTo>
                  <a:lnTo>
                    <a:pt x="148" y="199"/>
                  </a:lnTo>
                  <a:lnTo>
                    <a:pt x="143" y="195"/>
                  </a:lnTo>
                  <a:lnTo>
                    <a:pt x="141" y="190"/>
                  </a:lnTo>
                  <a:lnTo>
                    <a:pt x="140" y="184"/>
                  </a:lnTo>
                  <a:lnTo>
                    <a:pt x="139" y="177"/>
                  </a:lnTo>
                  <a:lnTo>
                    <a:pt x="139" y="170"/>
                  </a:lnTo>
                  <a:lnTo>
                    <a:pt x="138" y="170"/>
                  </a:lnTo>
                  <a:lnTo>
                    <a:pt x="132" y="180"/>
                  </a:lnTo>
                  <a:lnTo>
                    <a:pt x="125" y="187"/>
                  </a:lnTo>
                  <a:lnTo>
                    <a:pt x="118" y="194"/>
                  </a:lnTo>
                  <a:lnTo>
                    <a:pt x="110" y="200"/>
                  </a:lnTo>
                  <a:lnTo>
                    <a:pt x="101" y="204"/>
                  </a:lnTo>
                  <a:lnTo>
                    <a:pt x="91" y="208"/>
                  </a:lnTo>
                  <a:lnTo>
                    <a:pt x="80" y="210"/>
                  </a:lnTo>
                  <a:lnTo>
                    <a:pt x="66" y="210"/>
                  </a:lnTo>
                  <a:lnTo>
                    <a:pt x="53" y="210"/>
                  </a:lnTo>
                  <a:lnTo>
                    <a:pt x="40" y="207"/>
                  </a:lnTo>
                  <a:lnTo>
                    <a:pt x="34" y="206"/>
                  </a:lnTo>
                  <a:lnTo>
                    <a:pt x="29" y="202"/>
                  </a:lnTo>
                  <a:lnTo>
                    <a:pt x="24" y="200"/>
                  </a:lnTo>
                  <a:lnTo>
                    <a:pt x="19" y="197"/>
                  </a:lnTo>
                  <a:lnTo>
                    <a:pt x="15" y="193"/>
                  </a:lnTo>
                  <a:lnTo>
                    <a:pt x="11" y="188"/>
                  </a:lnTo>
                  <a:lnTo>
                    <a:pt x="7" y="184"/>
                  </a:lnTo>
                  <a:lnTo>
                    <a:pt x="4" y="179"/>
                  </a:lnTo>
                  <a:lnTo>
                    <a:pt x="2" y="172"/>
                  </a:lnTo>
                  <a:lnTo>
                    <a:pt x="1" y="167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0" y="143"/>
                  </a:lnTo>
                  <a:lnTo>
                    <a:pt x="2" y="134"/>
                  </a:lnTo>
                  <a:lnTo>
                    <a:pt x="4" y="127"/>
                  </a:lnTo>
                  <a:lnTo>
                    <a:pt x="8" y="120"/>
                  </a:lnTo>
                  <a:lnTo>
                    <a:pt x="14" y="115"/>
                  </a:lnTo>
                  <a:lnTo>
                    <a:pt x="19" y="109"/>
                  </a:lnTo>
                  <a:lnTo>
                    <a:pt x="26" y="105"/>
                  </a:lnTo>
                  <a:lnTo>
                    <a:pt x="33" y="102"/>
                  </a:lnTo>
                  <a:lnTo>
                    <a:pt x="50" y="96"/>
                  </a:lnTo>
                  <a:lnTo>
                    <a:pt x="67" y="93"/>
                  </a:lnTo>
                  <a:lnTo>
                    <a:pt x="86" y="91"/>
                  </a:lnTo>
                  <a:lnTo>
                    <a:pt x="106" y="89"/>
                  </a:lnTo>
                  <a:lnTo>
                    <a:pt x="113" y="88"/>
                  </a:lnTo>
                  <a:lnTo>
                    <a:pt x="119" y="87"/>
                  </a:lnTo>
                  <a:lnTo>
                    <a:pt x="124" y="85"/>
                  </a:lnTo>
                  <a:lnTo>
                    <a:pt x="128" y="82"/>
                  </a:lnTo>
                  <a:lnTo>
                    <a:pt x="133" y="79"/>
                  </a:lnTo>
                  <a:lnTo>
                    <a:pt x="135" y="75"/>
                  </a:lnTo>
                  <a:lnTo>
                    <a:pt x="136" y="68"/>
                  </a:lnTo>
                  <a:lnTo>
                    <a:pt x="137" y="62"/>
                  </a:lnTo>
                  <a:lnTo>
                    <a:pt x="137" y="55"/>
                  </a:lnTo>
                  <a:lnTo>
                    <a:pt x="136" y="50"/>
                  </a:lnTo>
                  <a:lnTo>
                    <a:pt x="135" y="46"/>
                  </a:lnTo>
                  <a:lnTo>
                    <a:pt x="133" y="41"/>
                  </a:lnTo>
                  <a:lnTo>
                    <a:pt x="131" y="38"/>
                  </a:lnTo>
                  <a:lnTo>
                    <a:pt x="128" y="35"/>
                  </a:lnTo>
                  <a:lnTo>
                    <a:pt x="125" y="32"/>
                  </a:lnTo>
                  <a:lnTo>
                    <a:pt x="122" y="30"/>
                  </a:lnTo>
                  <a:lnTo>
                    <a:pt x="114" y="25"/>
                  </a:lnTo>
                  <a:lnTo>
                    <a:pt x="106" y="23"/>
                  </a:lnTo>
                  <a:lnTo>
                    <a:pt x="96" y="21"/>
                  </a:lnTo>
                  <a:lnTo>
                    <a:pt x="85" y="21"/>
                  </a:lnTo>
                  <a:lnTo>
                    <a:pt x="74" y="22"/>
                  </a:lnTo>
                  <a:lnTo>
                    <a:pt x="65" y="23"/>
                  </a:lnTo>
                  <a:lnTo>
                    <a:pt x="55" y="27"/>
                  </a:lnTo>
                  <a:lnTo>
                    <a:pt x="47" y="32"/>
                  </a:lnTo>
                  <a:lnTo>
                    <a:pt x="41" y="38"/>
                  </a:lnTo>
                  <a:lnTo>
                    <a:pt x="37" y="46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7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0" name="Freeform 95"/>
            <p:cNvSpPr>
              <a:spLocks/>
            </p:cNvSpPr>
            <p:nvPr userDrawn="1"/>
          </p:nvSpPr>
          <p:spPr bwMode="auto">
            <a:xfrm>
              <a:off x="4233" y="3839"/>
              <a:ext cx="59" cy="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89" y="175"/>
                </a:cxn>
                <a:cxn ang="0">
                  <a:pos x="90" y="175"/>
                </a:cxn>
                <a:cxn ang="0">
                  <a:pos x="152" y="0"/>
                </a:cxn>
                <a:cxn ang="0">
                  <a:pos x="177" y="0"/>
                </a:cxn>
                <a:cxn ang="0">
                  <a:pos x="102" y="198"/>
                </a:cxn>
                <a:cxn ang="0">
                  <a:pos x="76" y="198"/>
                </a:cxn>
                <a:cxn ang="0">
                  <a:pos x="0" y="0"/>
                </a:cxn>
              </a:cxnLst>
              <a:rect l="0" t="0" r="r" b="b"/>
              <a:pathLst>
                <a:path w="177" h="198">
                  <a:moveTo>
                    <a:pt x="0" y="0"/>
                  </a:moveTo>
                  <a:lnTo>
                    <a:pt x="27" y="0"/>
                  </a:lnTo>
                  <a:lnTo>
                    <a:pt x="89" y="175"/>
                  </a:lnTo>
                  <a:lnTo>
                    <a:pt x="90" y="17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02" y="198"/>
                  </a:lnTo>
                  <a:lnTo>
                    <a:pt x="76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1" name="Freeform 96"/>
            <p:cNvSpPr>
              <a:spLocks noEditPoints="1"/>
            </p:cNvSpPr>
            <p:nvPr userDrawn="1"/>
          </p:nvSpPr>
          <p:spPr bwMode="auto">
            <a:xfrm>
              <a:off x="4296" y="3837"/>
              <a:ext cx="63" cy="71"/>
            </a:xfrm>
            <a:custGeom>
              <a:avLst/>
              <a:gdLst/>
              <a:ahLst/>
              <a:cxnLst>
                <a:cxn ang="0">
                  <a:pos x="26" y="121"/>
                </a:cxn>
                <a:cxn ang="0">
                  <a:pos x="31" y="144"/>
                </a:cxn>
                <a:cxn ang="0">
                  <a:pos x="42" y="163"/>
                </a:cxn>
                <a:cxn ang="0">
                  <a:pos x="57" y="179"/>
                </a:cxn>
                <a:cxn ang="0">
                  <a:pos x="78" y="188"/>
                </a:cxn>
                <a:cxn ang="0">
                  <a:pos x="102" y="189"/>
                </a:cxn>
                <a:cxn ang="0">
                  <a:pos x="124" y="183"/>
                </a:cxn>
                <a:cxn ang="0">
                  <a:pos x="141" y="169"/>
                </a:cxn>
                <a:cxn ang="0">
                  <a:pos x="154" y="150"/>
                </a:cxn>
                <a:cxn ang="0">
                  <a:pos x="161" y="129"/>
                </a:cxn>
                <a:cxn ang="0">
                  <a:pos x="164" y="105"/>
                </a:cxn>
                <a:cxn ang="0">
                  <a:pos x="161" y="82"/>
                </a:cxn>
                <a:cxn ang="0">
                  <a:pos x="154" y="61"/>
                </a:cxn>
                <a:cxn ang="0">
                  <a:pos x="141" y="41"/>
                </a:cxn>
                <a:cxn ang="0">
                  <a:pos x="124" y="28"/>
                </a:cxn>
                <a:cxn ang="0">
                  <a:pos x="102" y="21"/>
                </a:cxn>
                <a:cxn ang="0">
                  <a:pos x="78" y="23"/>
                </a:cxn>
                <a:cxn ang="0">
                  <a:pos x="57" y="32"/>
                </a:cxn>
                <a:cxn ang="0">
                  <a:pos x="42" y="48"/>
                </a:cxn>
                <a:cxn ang="0">
                  <a:pos x="31" y="67"/>
                </a:cxn>
                <a:cxn ang="0">
                  <a:pos x="26" y="90"/>
                </a:cxn>
                <a:cxn ang="0">
                  <a:pos x="188" y="105"/>
                </a:cxn>
                <a:cxn ang="0">
                  <a:pos x="185" y="136"/>
                </a:cxn>
                <a:cxn ang="0">
                  <a:pos x="174" y="163"/>
                </a:cxn>
                <a:cxn ang="0">
                  <a:pos x="158" y="186"/>
                </a:cxn>
                <a:cxn ang="0">
                  <a:pos x="134" y="202"/>
                </a:cxn>
                <a:cxn ang="0">
                  <a:pos x="106" y="210"/>
                </a:cxn>
                <a:cxn ang="0">
                  <a:pos x="73" y="209"/>
                </a:cxn>
                <a:cxn ang="0">
                  <a:pos x="45" y="198"/>
                </a:cxn>
                <a:cxn ang="0">
                  <a:pos x="25" y="180"/>
                </a:cxn>
                <a:cxn ang="0">
                  <a:pos x="10" y="155"/>
                </a:cxn>
                <a:cxn ang="0">
                  <a:pos x="2" y="127"/>
                </a:cxn>
                <a:cxn ang="0">
                  <a:pos x="1" y="95"/>
                </a:cxn>
                <a:cxn ang="0">
                  <a:pos x="6" y="65"/>
                </a:cxn>
                <a:cxn ang="0">
                  <a:pos x="19" y="39"/>
                </a:cxn>
                <a:cxn ang="0">
                  <a:pos x="38" y="19"/>
                </a:cxn>
                <a:cxn ang="0">
                  <a:pos x="64" y="6"/>
                </a:cxn>
                <a:cxn ang="0">
                  <a:pos x="94" y="0"/>
                </a:cxn>
                <a:cxn ang="0">
                  <a:pos x="125" y="6"/>
                </a:cxn>
                <a:cxn ang="0">
                  <a:pos x="150" y="19"/>
                </a:cxn>
                <a:cxn ang="0">
                  <a:pos x="169" y="39"/>
                </a:cxn>
                <a:cxn ang="0">
                  <a:pos x="181" y="65"/>
                </a:cxn>
                <a:cxn ang="0">
                  <a:pos x="188" y="95"/>
                </a:cxn>
              </a:cxnLst>
              <a:rect l="0" t="0" r="r" b="b"/>
              <a:pathLst>
                <a:path w="188" h="211">
                  <a:moveTo>
                    <a:pt x="25" y="105"/>
                  </a:moveTo>
                  <a:lnTo>
                    <a:pt x="25" y="114"/>
                  </a:lnTo>
                  <a:lnTo>
                    <a:pt x="26" y="121"/>
                  </a:lnTo>
                  <a:lnTo>
                    <a:pt x="27" y="129"/>
                  </a:lnTo>
                  <a:lnTo>
                    <a:pt x="29" y="136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8" y="157"/>
                  </a:lnTo>
                  <a:lnTo>
                    <a:pt x="42" y="163"/>
                  </a:lnTo>
                  <a:lnTo>
                    <a:pt x="46" y="169"/>
                  </a:lnTo>
                  <a:lnTo>
                    <a:pt x="52" y="174"/>
                  </a:lnTo>
                  <a:lnTo>
                    <a:pt x="57" y="179"/>
                  </a:lnTo>
                  <a:lnTo>
                    <a:pt x="64" y="183"/>
                  </a:lnTo>
                  <a:lnTo>
                    <a:pt x="71" y="186"/>
                  </a:lnTo>
                  <a:lnTo>
                    <a:pt x="78" y="188"/>
                  </a:lnTo>
                  <a:lnTo>
                    <a:pt x="86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8" y="186"/>
                  </a:lnTo>
                  <a:lnTo>
                    <a:pt x="124" y="183"/>
                  </a:lnTo>
                  <a:lnTo>
                    <a:pt x="130" y="179"/>
                  </a:lnTo>
                  <a:lnTo>
                    <a:pt x="137" y="174"/>
                  </a:lnTo>
                  <a:lnTo>
                    <a:pt x="141" y="169"/>
                  </a:lnTo>
                  <a:lnTo>
                    <a:pt x="147" y="163"/>
                  </a:lnTo>
                  <a:lnTo>
                    <a:pt x="150" y="157"/>
                  </a:lnTo>
                  <a:lnTo>
                    <a:pt x="154" y="150"/>
                  </a:lnTo>
                  <a:lnTo>
                    <a:pt x="156" y="144"/>
                  </a:lnTo>
                  <a:lnTo>
                    <a:pt x="160" y="136"/>
                  </a:lnTo>
                  <a:lnTo>
                    <a:pt x="161" y="129"/>
                  </a:lnTo>
                  <a:lnTo>
                    <a:pt x="163" y="121"/>
                  </a:lnTo>
                  <a:lnTo>
                    <a:pt x="164" y="114"/>
                  </a:lnTo>
                  <a:lnTo>
                    <a:pt x="164" y="105"/>
                  </a:lnTo>
                  <a:lnTo>
                    <a:pt x="164" y="98"/>
                  </a:lnTo>
                  <a:lnTo>
                    <a:pt x="163" y="90"/>
                  </a:lnTo>
                  <a:lnTo>
                    <a:pt x="161" y="82"/>
                  </a:lnTo>
                  <a:lnTo>
                    <a:pt x="160" y="75"/>
                  </a:lnTo>
                  <a:lnTo>
                    <a:pt x="156" y="67"/>
                  </a:lnTo>
                  <a:lnTo>
                    <a:pt x="154" y="61"/>
                  </a:lnTo>
                  <a:lnTo>
                    <a:pt x="150" y="53"/>
                  </a:lnTo>
                  <a:lnTo>
                    <a:pt x="147" y="48"/>
                  </a:lnTo>
                  <a:lnTo>
                    <a:pt x="141" y="41"/>
                  </a:lnTo>
                  <a:lnTo>
                    <a:pt x="137" y="37"/>
                  </a:lnTo>
                  <a:lnTo>
                    <a:pt x="130" y="32"/>
                  </a:lnTo>
                  <a:lnTo>
                    <a:pt x="124" y="28"/>
                  </a:lnTo>
                  <a:lnTo>
                    <a:pt x="118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lnTo>
                    <a:pt x="86" y="21"/>
                  </a:lnTo>
                  <a:lnTo>
                    <a:pt x="78" y="23"/>
                  </a:lnTo>
                  <a:lnTo>
                    <a:pt x="71" y="25"/>
                  </a:lnTo>
                  <a:lnTo>
                    <a:pt x="64" y="28"/>
                  </a:lnTo>
                  <a:lnTo>
                    <a:pt x="57" y="32"/>
                  </a:lnTo>
                  <a:lnTo>
                    <a:pt x="52" y="37"/>
                  </a:lnTo>
                  <a:lnTo>
                    <a:pt x="46" y="41"/>
                  </a:lnTo>
                  <a:lnTo>
                    <a:pt x="42" y="48"/>
                  </a:lnTo>
                  <a:lnTo>
                    <a:pt x="38" y="53"/>
                  </a:lnTo>
                  <a:lnTo>
                    <a:pt x="34" y="61"/>
                  </a:lnTo>
                  <a:lnTo>
                    <a:pt x="31" y="67"/>
                  </a:lnTo>
                  <a:lnTo>
                    <a:pt x="29" y="75"/>
                  </a:lnTo>
                  <a:lnTo>
                    <a:pt x="27" y="82"/>
                  </a:lnTo>
                  <a:lnTo>
                    <a:pt x="26" y="90"/>
                  </a:lnTo>
                  <a:lnTo>
                    <a:pt x="25" y="98"/>
                  </a:lnTo>
                  <a:lnTo>
                    <a:pt x="25" y="105"/>
                  </a:lnTo>
                  <a:close/>
                  <a:moveTo>
                    <a:pt x="188" y="105"/>
                  </a:moveTo>
                  <a:lnTo>
                    <a:pt x="188" y="116"/>
                  </a:lnTo>
                  <a:lnTo>
                    <a:pt x="187" y="127"/>
                  </a:lnTo>
                  <a:lnTo>
                    <a:pt x="185" y="136"/>
                  </a:lnTo>
                  <a:lnTo>
                    <a:pt x="181" y="146"/>
                  </a:lnTo>
                  <a:lnTo>
                    <a:pt x="178" y="155"/>
                  </a:lnTo>
                  <a:lnTo>
                    <a:pt x="174" y="163"/>
                  </a:lnTo>
                  <a:lnTo>
                    <a:pt x="169" y="172"/>
                  </a:lnTo>
                  <a:lnTo>
                    <a:pt x="164" y="180"/>
                  </a:lnTo>
                  <a:lnTo>
                    <a:pt x="158" y="186"/>
                  </a:lnTo>
                  <a:lnTo>
                    <a:pt x="150" y="193"/>
                  </a:lnTo>
                  <a:lnTo>
                    <a:pt x="142" y="198"/>
                  </a:lnTo>
                  <a:lnTo>
                    <a:pt x="134" y="202"/>
                  </a:lnTo>
                  <a:lnTo>
                    <a:pt x="125" y="206"/>
                  </a:lnTo>
                  <a:lnTo>
                    <a:pt x="115" y="209"/>
                  </a:lnTo>
                  <a:lnTo>
                    <a:pt x="106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3" y="209"/>
                  </a:lnTo>
                  <a:lnTo>
                    <a:pt x="64" y="206"/>
                  </a:lnTo>
                  <a:lnTo>
                    <a:pt x="54" y="202"/>
                  </a:lnTo>
                  <a:lnTo>
                    <a:pt x="45" y="198"/>
                  </a:lnTo>
                  <a:lnTo>
                    <a:pt x="38" y="193"/>
                  </a:lnTo>
                  <a:lnTo>
                    <a:pt x="31" y="186"/>
                  </a:lnTo>
                  <a:lnTo>
                    <a:pt x="25" y="180"/>
                  </a:lnTo>
                  <a:lnTo>
                    <a:pt x="19" y="172"/>
                  </a:lnTo>
                  <a:lnTo>
                    <a:pt x="14" y="163"/>
                  </a:lnTo>
                  <a:lnTo>
                    <a:pt x="10" y="155"/>
                  </a:lnTo>
                  <a:lnTo>
                    <a:pt x="6" y="146"/>
                  </a:lnTo>
                  <a:lnTo>
                    <a:pt x="4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5"/>
                  </a:lnTo>
                  <a:lnTo>
                    <a:pt x="4" y="75"/>
                  </a:lnTo>
                  <a:lnTo>
                    <a:pt x="6" y="65"/>
                  </a:lnTo>
                  <a:lnTo>
                    <a:pt x="10" y="55"/>
                  </a:lnTo>
                  <a:lnTo>
                    <a:pt x="14" y="47"/>
                  </a:lnTo>
                  <a:lnTo>
                    <a:pt x="19" y="39"/>
                  </a:lnTo>
                  <a:lnTo>
                    <a:pt x="25" y="32"/>
                  </a:lnTo>
                  <a:lnTo>
                    <a:pt x="31" y="25"/>
                  </a:lnTo>
                  <a:lnTo>
                    <a:pt x="38" y="19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4" y="6"/>
                  </a:lnTo>
                  <a:lnTo>
                    <a:pt x="73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6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4" y="9"/>
                  </a:lnTo>
                  <a:lnTo>
                    <a:pt x="142" y="13"/>
                  </a:lnTo>
                  <a:lnTo>
                    <a:pt x="150" y="19"/>
                  </a:lnTo>
                  <a:lnTo>
                    <a:pt x="158" y="25"/>
                  </a:lnTo>
                  <a:lnTo>
                    <a:pt x="164" y="32"/>
                  </a:lnTo>
                  <a:lnTo>
                    <a:pt x="169" y="39"/>
                  </a:lnTo>
                  <a:lnTo>
                    <a:pt x="174" y="47"/>
                  </a:lnTo>
                  <a:lnTo>
                    <a:pt x="178" y="55"/>
                  </a:lnTo>
                  <a:lnTo>
                    <a:pt x="181" y="65"/>
                  </a:lnTo>
                  <a:lnTo>
                    <a:pt x="185" y="75"/>
                  </a:lnTo>
                  <a:lnTo>
                    <a:pt x="187" y="85"/>
                  </a:lnTo>
                  <a:lnTo>
                    <a:pt x="188" y="95"/>
                  </a:lnTo>
                  <a:lnTo>
                    <a:pt x="188" y="10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2" name="Freeform 97"/>
            <p:cNvSpPr>
              <a:spLocks noEditPoints="1"/>
            </p:cNvSpPr>
            <p:nvPr userDrawn="1"/>
          </p:nvSpPr>
          <p:spPr bwMode="auto">
            <a:xfrm>
              <a:off x="4368" y="3814"/>
              <a:ext cx="61" cy="93"/>
            </a:xfrm>
            <a:custGeom>
              <a:avLst/>
              <a:gdLst/>
              <a:ahLst/>
              <a:cxnLst>
                <a:cxn ang="0">
                  <a:pos x="98" y="259"/>
                </a:cxn>
                <a:cxn ang="0">
                  <a:pos x="114" y="256"/>
                </a:cxn>
                <a:cxn ang="0">
                  <a:pos x="127" y="249"/>
                </a:cxn>
                <a:cxn ang="0">
                  <a:pos x="138" y="239"/>
                </a:cxn>
                <a:cxn ang="0">
                  <a:pos x="147" y="227"/>
                </a:cxn>
                <a:cxn ang="0">
                  <a:pos x="152" y="213"/>
                </a:cxn>
                <a:cxn ang="0">
                  <a:pos x="158" y="191"/>
                </a:cxn>
                <a:cxn ang="0">
                  <a:pos x="158" y="160"/>
                </a:cxn>
                <a:cxn ang="0">
                  <a:pos x="152" y="137"/>
                </a:cxn>
                <a:cxn ang="0">
                  <a:pos x="147" y="124"/>
                </a:cxn>
                <a:cxn ang="0">
                  <a:pos x="138" y="112"/>
                </a:cxn>
                <a:cxn ang="0">
                  <a:pos x="127" y="102"/>
                </a:cxn>
                <a:cxn ang="0">
                  <a:pos x="114" y="95"/>
                </a:cxn>
                <a:cxn ang="0">
                  <a:pos x="98" y="91"/>
                </a:cxn>
                <a:cxn ang="0">
                  <a:pos x="80" y="91"/>
                </a:cxn>
                <a:cxn ang="0">
                  <a:pos x="66" y="95"/>
                </a:cxn>
                <a:cxn ang="0">
                  <a:pos x="53" y="102"/>
                </a:cxn>
                <a:cxn ang="0">
                  <a:pos x="43" y="112"/>
                </a:cxn>
                <a:cxn ang="0">
                  <a:pos x="35" y="124"/>
                </a:cxn>
                <a:cxn ang="0">
                  <a:pos x="29" y="137"/>
                </a:cxn>
                <a:cxn ang="0">
                  <a:pos x="25" y="160"/>
                </a:cxn>
                <a:cxn ang="0">
                  <a:pos x="25" y="191"/>
                </a:cxn>
                <a:cxn ang="0">
                  <a:pos x="29" y="213"/>
                </a:cxn>
                <a:cxn ang="0">
                  <a:pos x="35" y="227"/>
                </a:cxn>
                <a:cxn ang="0">
                  <a:pos x="43" y="239"/>
                </a:cxn>
                <a:cxn ang="0">
                  <a:pos x="53" y="249"/>
                </a:cxn>
                <a:cxn ang="0">
                  <a:pos x="66" y="256"/>
                </a:cxn>
                <a:cxn ang="0">
                  <a:pos x="80" y="259"/>
                </a:cxn>
                <a:cxn ang="0">
                  <a:pos x="182" y="274"/>
                </a:cxn>
                <a:cxn ang="0">
                  <a:pos x="160" y="237"/>
                </a:cxn>
                <a:cxn ang="0">
                  <a:pos x="154" y="246"/>
                </a:cxn>
                <a:cxn ang="0">
                  <a:pos x="140" y="263"/>
                </a:cxn>
                <a:cxn ang="0">
                  <a:pos x="121" y="273"/>
                </a:cxn>
                <a:cxn ang="0">
                  <a:pos x="99" y="280"/>
                </a:cxn>
                <a:cxn ang="0">
                  <a:pos x="78" y="280"/>
                </a:cxn>
                <a:cxn ang="0">
                  <a:pos x="58" y="276"/>
                </a:cxn>
                <a:cxn ang="0">
                  <a:pos x="41" y="268"/>
                </a:cxn>
                <a:cxn ang="0">
                  <a:pos x="27" y="256"/>
                </a:cxn>
                <a:cxn ang="0">
                  <a:pos x="16" y="242"/>
                </a:cxn>
                <a:cxn ang="0">
                  <a:pos x="8" y="225"/>
                </a:cxn>
                <a:cxn ang="0">
                  <a:pos x="2" y="206"/>
                </a:cxn>
                <a:cxn ang="0">
                  <a:pos x="0" y="186"/>
                </a:cxn>
                <a:cxn ang="0">
                  <a:pos x="0" y="165"/>
                </a:cxn>
                <a:cxn ang="0">
                  <a:pos x="2" y="145"/>
                </a:cxn>
                <a:cxn ang="0">
                  <a:pos x="8" y="127"/>
                </a:cxn>
                <a:cxn ang="0">
                  <a:pos x="16" y="109"/>
                </a:cxn>
                <a:cxn ang="0">
                  <a:pos x="27" y="95"/>
                </a:cxn>
                <a:cxn ang="0">
                  <a:pos x="41" y="83"/>
                </a:cxn>
                <a:cxn ang="0">
                  <a:pos x="58" y="76"/>
                </a:cxn>
                <a:cxn ang="0">
                  <a:pos x="78" y="71"/>
                </a:cxn>
                <a:cxn ang="0">
                  <a:pos x="99" y="71"/>
                </a:cxn>
                <a:cxn ang="0">
                  <a:pos x="121" y="77"/>
                </a:cxn>
                <a:cxn ang="0">
                  <a:pos x="139" y="88"/>
                </a:cxn>
                <a:cxn ang="0">
                  <a:pos x="153" y="104"/>
                </a:cxn>
                <a:cxn ang="0">
                  <a:pos x="159" y="114"/>
                </a:cxn>
                <a:cxn ang="0">
                  <a:pos x="182" y="0"/>
                </a:cxn>
              </a:cxnLst>
              <a:rect l="0" t="0" r="r" b="b"/>
              <a:pathLst>
                <a:path w="182" h="280">
                  <a:moveTo>
                    <a:pt x="88" y="260"/>
                  </a:moveTo>
                  <a:lnTo>
                    <a:pt x="98" y="259"/>
                  </a:lnTo>
                  <a:lnTo>
                    <a:pt x="107" y="258"/>
                  </a:lnTo>
                  <a:lnTo>
                    <a:pt x="114" y="256"/>
                  </a:lnTo>
                  <a:lnTo>
                    <a:pt x="121" y="253"/>
                  </a:lnTo>
                  <a:lnTo>
                    <a:pt x="127" y="249"/>
                  </a:lnTo>
                  <a:lnTo>
                    <a:pt x="133" y="244"/>
                  </a:lnTo>
                  <a:lnTo>
                    <a:pt x="138" y="239"/>
                  </a:lnTo>
                  <a:lnTo>
                    <a:pt x="142" y="233"/>
                  </a:lnTo>
                  <a:lnTo>
                    <a:pt x="147" y="227"/>
                  </a:lnTo>
                  <a:lnTo>
                    <a:pt x="150" y="220"/>
                  </a:lnTo>
                  <a:lnTo>
                    <a:pt x="152" y="213"/>
                  </a:lnTo>
                  <a:lnTo>
                    <a:pt x="154" y="206"/>
                  </a:lnTo>
                  <a:lnTo>
                    <a:pt x="158" y="191"/>
                  </a:lnTo>
                  <a:lnTo>
                    <a:pt x="159" y="175"/>
                  </a:lnTo>
                  <a:lnTo>
                    <a:pt x="158" y="160"/>
                  </a:lnTo>
                  <a:lnTo>
                    <a:pt x="154" y="145"/>
                  </a:lnTo>
                  <a:lnTo>
                    <a:pt x="152" y="137"/>
                  </a:lnTo>
                  <a:lnTo>
                    <a:pt x="150" y="131"/>
                  </a:lnTo>
                  <a:lnTo>
                    <a:pt x="147" y="124"/>
                  </a:lnTo>
                  <a:lnTo>
                    <a:pt x="142" y="118"/>
                  </a:lnTo>
                  <a:lnTo>
                    <a:pt x="138" y="112"/>
                  </a:lnTo>
                  <a:lnTo>
                    <a:pt x="133" y="107"/>
                  </a:lnTo>
                  <a:lnTo>
                    <a:pt x="127" y="102"/>
                  </a:lnTo>
                  <a:lnTo>
                    <a:pt x="121" y="98"/>
                  </a:lnTo>
                  <a:lnTo>
                    <a:pt x="114" y="95"/>
                  </a:lnTo>
                  <a:lnTo>
                    <a:pt x="107" y="93"/>
                  </a:lnTo>
                  <a:lnTo>
                    <a:pt x="98" y="91"/>
                  </a:lnTo>
                  <a:lnTo>
                    <a:pt x="88" y="91"/>
                  </a:lnTo>
                  <a:lnTo>
                    <a:pt x="80" y="91"/>
                  </a:lnTo>
                  <a:lnTo>
                    <a:pt x="72" y="93"/>
                  </a:lnTo>
                  <a:lnTo>
                    <a:pt x="66" y="95"/>
                  </a:lnTo>
                  <a:lnTo>
                    <a:pt x="59" y="98"/>
                  </a:lnTo>
                  <a:lnTo>
                    <a:pt x="53" y="102"/>
                  </a:lnTo>
                  <a:lnTo>
                    <a:pt x="47" y="107"/>
                  </a:lnTo>
                  <a:lnTo>
                    <a:pt x="43" y="112"/>
                  </a:lnTo>
                  <a:lnTo>
                    <a:pt x="39" y="118"/>
                  </a:lnTo>
                  <a:lnTo>
                    <a:pt x="35" y="124"/>
                  </a:lnTo>
                  <a:lnTo>
                    <a:pt x="32" y="131"/>
                  </a:lnTo>
                  <a:lnTo>
                    <a:pt x="29" y="137"/>
                  </a:lnTo>
                  <a:lnTo>
                    <a:pt x="27" y="145"/>
                  </a:lnTo>
                  <a:lnTo>
                    <a:pt x="25" y="160"/>
                  </a:lnTo>
                  <a:lnTo>
                    <a:pt x="24" y="175"/>
                  </a:lnTo>
                  <a:lnTo>
                    <a:pt x="25" y="191"/>
                  </a:lnTo>
                  <a:lnTo>
                    <a:pt x="27" y="206"/>
                  </a:lnTo>
                  <a:lnTo>
                    <a:pt x="29" y="213"/>
                  </a:lnTo>
                  <a:lnTo>
                    <a:pt x="32" y="220"/>
                  </a:lnTo>
                  <a:lnTo>
                    <a:pt x="35" y="227"/>
                  </a:lnTo>
                  <a:lnTo>
                    <a:pt x="39" y="233"/>
                  </a:lnTo>
                  <a:lnTo>
                    <a:pt x="43" y="239"/>
                  </a:lnTo>
                  <a:lnTo>
                    <a:pt x="47" y="244"/>
                  </a:lnTo>
                  <a:lnTo>
                    <a:pt x="53" y="249"/>
                  </a:lnTo>
                  <a:lnTo>
                    <a:pt x="59" y="253"/>
                  </a:lnTo>
                  <a:lnTo>
                    <a:pt x="66" y="256"/>
                  </a:lnTo>
                  <a:lnTo>
                    <a:pt x="72" y="258"/>
                  </a:lnTo>
                  <a:lnTo>
                    <a:pt x="80" y="259"/>
                  </a:lnTo>
                  <a:lnTo>
                    <a:pt x="88" y="260"/>
                  </a:lnTo>
                  <a:close/>
                  <a:moveTo>
                    <a:pt x="182" y="274"/>
                  </a:moveTo>
                  <a:lnTo>
                    <a:pt x="160" y="274"/>
                  </a:lnTo>
                  <a:lnTo>
                    <a:pt x="160" y="237"/>
                  </a:lnTo>
                  <a:lnTo>
                    <a:pt x="160" y="237"/>
                  </a:lnTo>
                  <a:lnTo>
                    <a:pt x="154" y="246"/>
                  </a:lnTo>
                  <a:lnTo>
                    <a:pt x="148" y="255"/>
                  </a:lnTo>
                  <a:lnTo>
                    <a:pt x="140" y="263"/>
                  </a:lnTo>
                  <a:lnTo>
                    <a:pt x="131" y="268"/>
                  </a:lnTo>
                  <a:lnTo>
                    <a:pt x="121" y="273"/>
                  </a:lnTo>
                  <a:lnTo>
                    <a:pt x="110" y="278"/>
                  </a:lnTo>
                  <a:lnTo>
                    <a:pt x="99" y="280"/>
                  </a:lnTo>
                  <a:lnTo>
                    <a:pt x="88" y="280"/>
                  </a:lnTo>
                  <a:lnTo>
                    <a:pt x="78" y="280"/>
                  </a:lnTo>
                  <a:lnTo>
                    <a:pt x="68" y="278"/>
                  </a:lnTo>
                  <a:lnTo>
                    <a:pt x="58" y="276"/>
                  </a:lnTo>
                  <a:lnTo>
                    <a:pt x="50" y="272"/>
                  </a:lnTo>
                  <a:lnTo>
                    <a:pt x="41" y="268"/>
                  </a:lnTo>
                  <a:lnTo>
                    <a:pt x="34" y="263"/>
                  </a:lnTo>
                  <a:lnTo>
                    <a:pt x="27" y="256"/>
                  </a:lnTo>
                  <a:lnTo>
                    <a:pt x="21" y="250"/>
                  </a:lnTo>
                  <a:lnTo>
                    <a:pt x="16" y="242"/>
                  </a:lnTo>
                  <a:lnTo>
                    <a:pt x="12" y="233"/>
                  </a:lnTo>
                  <a:lnTo>
                    <a:pt x="8" y="225"/>
                  </a:lnTo>
                  <a:lnTo>
                    <a:pt x="5" y="216"/>
                  </a:lnTo>
                  <a:lnTo>
                    <a:pt x="2" y="206"/>
                  </a:lnTo>
                  <a:lnTo>
                    <a:pt x="1" y="197"/>
                  </a:lnTo>
                  <a:lnTo>
                    <a:pt x="0" y="186"/>
                  </a:lnTo>
                  <a:lnTo>
                    <a:pt x="0" y="175"/>
                  </a:lnTo>
                  <a:lnTo>
                    <a:pt x="0" y="165"/>
                  </a:lnTo>
                  <a:lnTo>
                    <a:pt x="1" y="155"/>
                  </a:lnTo>
                  <a:lnTo>
                    <a:pt x="2" y="145"/>
                  </a:lnTo>
                  <a:lnTo>
                    <a:pt x="5" y="135"/>
                  </a:lnTo>
                  <a:lnTo>
                    <a:pt x="8" y="127"/>
                  </a:lnTo>
                  <a:lnTo>
                    <a:pt x="12" y="118"/>
                  </a:lnTo>
                  <a:lnTo>
                    <a:pt x="16" y="109"/>
                  </a:lnTo>
                  <a:lnTo>
                    <a:pt x="21" y="102"/>
                  </a:lnTo>
                  <a:lnTo>
                    <a:pt x="27" y="95"/>
                  </a:lnTo>
                  <a:lnTo>
                    <a:pt x="34" y="89"/>
                  </a:lnTo>
                  <a:lnTo>
                    <a:pt x="41" y="83"/>
                  </a:lnTo>
                  <a:lnTo>
                    <a:pt x="50" y="79"/>
                  </a:lnTo>
                  <a:lnTo>
                    <a:pt x="58" y="76"/>
                  </a:lnTo>
                  <a:lnTo>
                    <a:pt x="68" y="73"/>
                  </a:lnTo>
                  <a:lnTo>
                    <a:pt x="78" y="71"/>
                  </a:lnTo>
                  <a:lnTo>
                    <a:pt x="88" y="70"/>
                  </a:lnTo>
                  <a:lnTo>
                    <a:pt x="99" y="71"/>
                  </a:lnTo>
                  <a:lnTo>
                    <a:pt x="110" y="74"/>
                  </a:lnTo>
                  <a:lnTo>
                    <a:pt x="121" y="77"/>
                  </a:lnTo>
                  <a:lnTo>
                    <a:pt x="131" y="81"/>
                  </a:lnTo>
                  <a:lnTo>
                    <a:pt x="139" y="88"/>
                  </a:lnTo>
                  <a:lnTo>
                    <a:pt x="147" y="95"/>
                  </a:lnTo>
                  <a:lnTo>
                    <a:pt x="153" y="104"/>
                  </a:lnTo>
                  <a:lnTo>
                    <a:pt x="158" y="114"/>
                  </a:lnTo>
                  <a:lnTo>
                    <a:pt x="159" y="114"/>
                  </a:lnTo>
                  <a:lnTo>
                    <a:pt x="159" y="0"/>
                  </a:lnTo>
                  <a:lnTo>
                    <a:pt x="182" y="0"/>
                  </a:lnTo>
                  <a:lnTo>
                    <a:pt x="182" y="274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3" name="Freeform 98"/>
            <p:cNvSpPr>
              <a:spLocks noEditPoints="1"/>
            </p:cNvSpPr>
            <p:nvPr userDrawn="1"/>
          </p:nvSpPr>
          <p:spPr bwMode="auto">
            <a:xfrm>
              <a:off x="4482" y="3814"/>
              <a:ext cx="72" cy="91"/>
            </a:xfrm>
            <a:custGeom>
              <a:avLst/>
              <a:gdLst/>
              <a:ahLst/>
              <a:cxnLst>
                <a:cxn ang="0">
                  <a:pos x="123" y="131"/>
                </a:cxn>
                <a:cxn ang="0">
                  <a:pos x="146" y="127"/>
                </a:cxn>
                <a:cxn ang="0">
                  <a:pos x="165" y="117"/>
                </a:cxn>
                <a:cxn ang="0">
                  <a:pos x="173" y="108"/>
                </a:cxn>
                <a:cxn ang="0">
                  <a:pos x="178" y="100"/>
                </a:cxn>
                <a:cxn ang="0">
                  <a:pos x="182" y="89"/>
                </a:cxn>
                <a:cxn ang="0">
                  <a:pos x="183" y="77"/>
                </a:cxn>
                <a:cxn ang="0">
                  <a:pos x="179" y="54"/>
                </a:cxn>
                <a:cxn ang="0">
                  <a:pos x="174" y="44"/>
                </a:cxn>
                <a:cxn ang="0">
                  <a:pos x="169" y="37"/>
                </a:cxn>
                <a:cxn ang="0">
                  <a:pos x="160" y="30"/>
                </a:cxn>
                <a:cxn ang="0">
                  <a:pos x="149" y="26"/>
                </a:cxn>
                <a:cxn ang="0">
                  <a:pos x="123" y="23"/>
                </a:cxn>
                <a:cxn ang="0">
                  <a:pos x="26" y="131"/>
                </a:cxn>
                <a:cxn ang="0">
                  <a:pos x="125" y="0"/>
                </a:cxn>
                <a:cxn ang="0">
                  <a:pos x="142" y="1"/>
                </a:cxn>
                <a:cxn ang="0">
                  <a:pos x="158" y="4"/>
                </a:cxn>
                <a:cxn ang="0">
                  <a:pos x="172" y="10"/>
                </a:cxn>
                <a:cxn ang="0">
                  <a:pos x="184" y="17"/>
                </a:cxn>
                <a:cxn ang="0">
                  <a:pos x="195" y="27"/>
                </a:cxn>
                <a:cxn ang="0">
                  <a:pos x="202" y="39"/>
                </a:cxn>
                <a:cxn ang="0">
                  <a:pos x="207" y="54"/>
                </a:cxn>
                <a:cxn ang="0">
                  <a:pos x="209" y="71"/>
                </a:cxn>
                <a:cxn ang="0">
                  <a:pos x="205" y="96"/>
                </a:cxn>
                <a:cxn ang="0">
                  <a:pos x="196" y="117"/>
                </a:cxn>
                <a:cxn ang="0">
                  <a:pos x="188" y="125"/>
                </a:cxn>
                <a:cxn ang="0">
                  <a:pos x="178" y="133"/>
                </a:cxn>
                <a:cxn ang="0">
                  <a:pos x="168" y="138"/>
                </a:cxn>
                <a:cxn ang="0">
                  <a:pos x="156" y="142"/>
                </a:cxn>
                <a:cxn ang="0">
                  <a:pos x="162" y="144"/>
                </a:cxn>
                <a:cxn ang="0">
                  <a:pos x="173" y="147"/>
                </a:cxn>
                <a:cxn ang="0">
                  <a:pos x="183" y="152"/>
                </a:cxn>
                <a:cxn ang="0">
                  <a:pos x="189" y="159"/>
                </a:cxn>
                <a:cxn ang="0">
                  <a:pos x="197" y="172"/>
                </a:cxn>
                <a:cxn ang="0">
                  <a:pos x="202" y="192"/>
                </a:cxn>
                <a:cxn ang="0">
                  <a:pos x="204" y="222"/>
                </a:cxn>
                <a:cxn ang="0">
                  <a:pos x="207" y="252"/>
                </a:cxn>
                <a:cxn ang="0">
                  <a:pos x="213" y="269"/>
                </a:cxn>
                <a:cxn ang="0">
                  <a:pos x="187" y="274"/>
                </a:cxn>
                <a:cxn ang="0">
                  <a:pos x="182" y="254"/>
                </a:cxn>
                <a:cxn ang="0">
                  <a:pos x="180" y="232"/>
                </a:cxn>
                <a:cxn ang="0">
                  <a:pos x="177" y="203"/>
                </a:cxn>
                <a:cxn ang="0">
                  <a:pos x="171" y="177"/>
                </a:cxn>
                <a:cxn ang="0">
                  <a:pos x="163" y="166"/>
                </a:cxn>
                <a:cxn ang="0">
                  <a:pos x="155" y="159"/>
                </a:cxn>
                <a:cxn ang="0">
                  <a:pos x="142" y="155"/>
                </a:cxn>
                <a:cxn ang="0">
                  <a:pos x="125" y="152"/>
                </a:cxn>
                <a:cxn ang="0">
                  <a:pos x="26" y="274"/>
                </a:cxn>
                <a:cxn ang="0">
                  <a:pos x="0" y="0"/>
                </a:cxn>
              </a:cxnLst>
              <a:rect l="0" t="0" r="r" b="b"/>
              <a:pathLst>
                <a:path w="216" h="274">
                  <a:moveTo>
                    <a:pt x="26" y="131"/>
                  </a:moveTo>
                  <a:lnTo>
                    <a:pt x="123" y="131"/>
                  </a:lnTo>
                  <a:lnTo>
                    <a:pt x="135" y="130"/>
                  </a:lnTo>
                  <a:lnTo>
                    <a:pt x="146" y="127"/>
                  </a:lnTo>
                  <a:lnTo>
                    <a:pt x="157" y="122"/>
                  </a:lnTo>
                  <a:lnTo>
                    <a:pt x="165" y="117"/>
                  </a:lnTo>
                  <a:lnTo>
                    <a:pt x="169" y="112"/>
                  </a:lnTo>
                  <a:lnTo>
                    <a:pt x="173" y="108"/>
                  </a:lnTo>
                  <a:lnTo>
                    <a:pt x="175" y="104"/>
                  </a:lnTo>
                  <a:lnTo>
                    <a:pt x="178" y="100"/>
                  </a:lnTo>
                  <a:lnTo>
                    <a:pt x="180" y="94"/>
                  </a:lnTo>
                  <a:lnTo>
                    <a:pt x="182" y="89"/>
                  </a:lnTo>
                  <a:lnTo>
                    <a:pt x="183" y="83"/>
                  </a:lnTo>
                  <a:lnTo>
                    <a:pt x="183" y="77"/>
                  </a:lnTo>
                  <a:lnTo>
                    <a:pt x="182" y="65"/>
                  </a:lnTo>
                  <a:lnTo>
                    <a:pt x="179" y="54"/>
                  </a:lnTo>
                  <a:lnTo>
                    <a:pt x="177" y="50"/>
                  </a:lnTo>
                  <a:lnTo>
                    <a:pt x="174" y="44"/>
                  </a:lnTo>
                  <a:lnTo>
                    <a:pt x="172" y="41"/>
                  </a:lnTo>
                  <a:lnTo>
                    <a:pt x="169" y="37"/>
                  </a:lnTo>
                  <a:lnTo>
                    <a:pt x="164" y="34"/>
                  </a:lnTo>
                  <a:lnTo>
                    <a:pt x="160" y="30"/>
                  </a:lnTo>
                  <a:lnTo>
                    <a:pt x="155" y="28"/>
                  </a:lnTo>
                  <a:lnTo>
                    <a:pt x="149" y="26"/>
                  </a:lnTo>
                  <a:lnTo>
                    <a:pt x="137" y="24"/>
                  </a:lnTo>
                  <a:lnTo>
                    <a:pt x="123" y="23"/>
                  </a:lnTo>
                  <a:lnTo>
                    <a:pt x="26" y="23"/>
                  </a:lnTo>
                  <a:lnTo>
                    <a:pt x="26" y="131"/>
                  </a:lnTo>
                  <a:close/>
                  <a:moveTo>
                    <a:pt x="0" y="0"/>
                  </a:moveTo>
                  <a:lnTo>
                    <a:pt x="125" y="0"/>
                  </a:lnTo>
                  <a:lnTo>
                    <a:pt x="134" y="0"/>
                  </a:lnTo>
                  <a:lnTo>
                    <a:pt x="142" y="1"/>
                  </a:lnTo>
                  <a:lnTo>
                    <a:pt x="150" y="2"/>
                  </a:lnTo>
                  <a:lnTo>
                    <a:pt x="158" y="4"/>
                  </a:lnTo>
                  <a:lnTo>
                    <a:pt x="165" y="7"/>
                  </a:lnTo>
                  <a:lnTo>
                    <a:pt x="172" y="10"/>
                  </a:lnTo>
                  <a:lnTo>
                    <a:pt x="178" y="13"/>
                  </a:lnTo>
                  <a:lnTo>
                    <a:pt x="184" y="17"/>
                  </a:lnTo>
                  <a:lnTo>
                    <a:pt x="189" y="22"/>
                  </a:lnTo>
                  <a:lnTo>
                    <a:pt x="195" y="27"/>
                  </a:lnTo>
                  <a:lnTo>
                    <a:pt x="199" y="34"/>
                  </a:lnTo>
                  <a:lnTo>
                    <a:pt x="202" y="39"/>
                  </a:lnTo>
                  <a:lnTo>
                    <a:pt x="205" y="47"/>
                  </a:lnTo>
                  <a:lnTo>
                    <a:pt x="207" y="54"/>
                  </a:lnTo>
                  <a:lnTo>
                    <a:pt x="209" y="63"/>
                  </a:lnTo>
                  <a:lnTo>
                    <a:pt x="209" y="71"/>
                  </a:lnTo>
                  <a:lnTo>
                    <a:pt x="209" y="84"/>
                  </a:lnTo>
                  <a:lnTo>
                    <a:pt x="205" y="96"/>
                  </a:lnTo>
                  <a:lnTo>
                    <a:pt x="201" y="107"/>
                  </a:lnTo>
                  <a:lnTo>
                    <a:pt x="196" y="117"/>
                  </a:lnTo>
                  <a:lnTo>
                    <a:pt x="192" y="121"/>
                  </a:lnTo>
                  <a:lnTo>
                    <a:pt x="188" y="125"/>
                  </a:lnTo>
                  <a:lnTo>
                    <a:pt x="184" y="130"/>
                  </a:lnTo>
                  <a:lnTo>
                    <a:pt x="178" y="133"/>
                  </a:lnTo>
                  <a:lnTo>
                    <a:pt x="174" y="135"/>
                  </a:lnTo>
                  <a:lnTo>
                    <a:pt x="168" y="138"/>
                  </a:lnTo>
                  <a:lnTo>
                    <a:pt x="162" y="141"/>
                  </a:lnTo>
                  <a:lnTo>
                    <a:pt x="156" y="142"/>
                  </a:lnTo>
                  <a:lnTo>
                    <a:pt x="156" y="143"/>
                  </a:lnTo>
                  <a:lnTo>
                    <a:pt x="162" y="144"/>
                  </a:lnTo>
                  <a:lnTo>
                    <a:pt x="168" y="145"/>
                  </a:lnTo>
                  <a:lnTo>
                    <a:pt x="173" y="147"/>
                  </a:lnTo>
                  <a:lnTo>
                    <a:pt x="178" y="149"/>
                  </a:lnTo>
                  <a:lnTo>
                    <a:pt x="183" y="152"/>
                  </a:lnTo>
                  <a:lnTo>
                    <a:pt x="186" y="156"/>
                  </a:lnTo>
                  <a:lnTo>
                    <a:pt x="189" y="159"/>
                  </a:lnTo>
                  <a:lnTo>
                    <a:pt x="192" y="163"/>
                  </a:lnTo>
                  <a:lnTo>
                    <a:pt x="197" y="172"/>
                  </a:lnTo>
                  <a:lnTo>
                    <a:pt x="200" y="182"/>
                  </a:lnTo>
                  <a:lnTo>
                    <a:pt x="202" y="192"/>
                  </a:lnTo>
                  <a:lnTo>
                    <a:pt x="203" y="204"/>
                  </a:lnTo>
                  <a:lnTo>
                    <a:pt x="204" y="222"/>
                  </a:lnTo>
                  <a:lnTo>
                    <a:pt x="206" y="241"/>
                  </a:lnTo>
                  <a:lnTo>
                    <a:pt x="207" y="252"/>
                  </a:lnTo>
                  <a:lnTo>
                    <a:pt x="210" y="260"/>
                  </a:lnTo>
                  <a:lnTo>
                    <a:pt x="213" y="269"/>
                  </a:lnTo>
                  <a:lnTo>
                    <a:pt x="216" y="274"/>
                  </a:lnTo>
                  <a:lnTo>
                    <a:pt x="187" y="274"/>
                  </a:lnTo>
                  <a:lnTo>
                    <a:pt x="184" y="265"/>
                  </a:lnTo>
                  <a:lnTo>
                    <a:pt x="182" y="254"/>
                  </a:lnTo>
                  <a:lnTo>
                    <a:pt x="180" y="242"/>
                  </a:lnTo>
                  <a:lnTo>
                    <a:pt x="180" y="232"/>
                  </a:lnTo>
                  <a:lnTo>
                    <a:pt x="179" y="217"/>
                  </a:lnTo>
                  <a:lnTo>
                    <a:pt x="177" y="203"/>
                  </a:lnTo>
                  <a:lnTo>
                    <a:pt x="175" y="189"/>
                  </a:lnTo>
                  <a:lnTo>
                    <a:pt x="171" y="177"/>
                  </a:lnTo>
                  <a:lnTo>
                    <a:pt x="168" y="172"/>
                  </a:lnTo>
                  <a:lnTo>
                    <a:pt x="163" y="166"/>
                  </a:lnTo>
                  <a:lnTo>
                    <a:pt x="159" y="162"/>
                  </a:lnTo>
                  <a:lnTo>
                    <a:pt x="155" y="159"/>
                  </a:lnTo>
                  <a:lnTo>
                    <a:pt x="148" y="156"/>
                  </a:lnTo>
                  <a:lnTo>
                    <a:pt x="142" y="155"/>
                  </a:lnTo>
                  <a:lnTo>
                    <a:pt x="134" y="152"/>
                  </a:lnTo>
                  <a:lnTo>
                    <a:pt x="125" y="152"/>
                  </a:lnTo>
                  <a:lnTo>
                    <a:pt x="26" y="152"/>
                  </a:lnTo>
                  <a:lnTo>
                    <a:pt x="26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4" name="Freeform 99"/>
            <p:cNvSpPr>
              <a:spLocks noEditPoints="1"/>
            </p:cNvSpPr>
            <p:nvPr userDrawn="1"/>
          </p:nvSpPr>
          <p:spPr bwMode="auto">
            <a:xfrm>
              <a:off x="4562" y="3837"/>
              <a:ext cx="59" cy="70"/>
            </a:xfrm>
            <a:custGeom>
              <a:avLst/>
              <a:gdLst/>
              <a:ahLst/>
              <a:cxnLst>
                <a:cxn ang="0">
                  <a:pos x="151" y="78"/>
                </a:cxn>
                <a:cxn ang="0">
                  <a:pos x="146" y="59"/>
                </a:cxn>
                <a:cxn ang="0">
                  <a:pos x="139" y="48"/>
                </a:cxn>
                <a:cxn ang="0">
                  <a:pos x="132" y="38"/>
                </a:cxn>
                <a:cxn ang="0">
                  <a:pos x="122" y="30"/>
                </a:cxn>
                <a:cxn ang="0">
                  <a:pos x="110" y="24"/>
                </a:cxn>
                <a:cxn ang="0">
                  <a:pos x="97" y="21"/>
                </a:cxn>
                <a:cxn ang="0">
                  <a:pos x="83" y="21"/>
                </a:cxn>
                <a:cxn ang="0">
                  <a:pos x="69" y="24"/>
                </a:cxn>
                <a:cxn ang="0">
                  <a:pos x="58" y="30"/>
                </a:cxn>
                <a:cxn ang="0">
                  <a:pos x="49" y="38"/>
                </a:cxn>
                <a:cxn ang="0">
                  <a:pos x="37" y="53"/>
                </a:cxn>
                <a:cxn ang="0">
                  <a:pos x="27" y="78"/>
                </a:cxn>
                <a:cxn ang="0">
                  <a:pos x="153" y="92"/>
                </a:cxn>
                <a:cxn ang="0">
                  <a:pos x="26" y="126"/>
                </a:cxn>
                <a:cxn ang="0">
                  <a:pos x="30" y="146"/>
                </a:cxn>
                <a:cxn ang="0">
                  <a:pos x="37" y="158"/>
                </a:cxn>
                <a:cxn ang="0">
                  <a:pos x="44" y="170"/>
                </a:cxn>
                <a:cxn ang="0">
                  <a:pos x="54" y="179"/>
                </a:cxn>
                <a:cxn ang="0">
                  <a:pos x="67" y="186"/>
                </a:cxn>
                <a:cxn ang="0">
                  <a:pos x="82" y="189"/>
                </a:cxn>
                <a:cxn ang="0">
                  <a:pos x="103" y="189"/>
                </a:cxn>
                <a:cxn ang="0">
                  <a:pos x="123" y="182"/>
                </a:cxn>
                <a:cxn ang="0">
                  <a:pos x="138" y="169"/>
                </a:cxn>
                <a:cxn ang="0">
                  <a:pos x="149" y="150"/>
                </a:cxn>
                <a:cxn ang="0">
                  <a:pos x="176" y="140"/>
                </a:cxn>
                <a:cxn ang="0">
                  <a:pos x="165" y="170"/>
                </a:cxn>
                <a:cxn ang="0">
                  <a:pos x="158" y="182"/>
                </a:cxn>
                <a:cxn ang="0">
                  <a:pos x="148" y="192"/>
                </a:cxn>
                <a:cxn ang="0">
                  <a:pos x="137" y="200"/>
                </a:cxn>
                <a:cxn ang="0">
                  <a:pos x="123" y="206"/>
                </a:cxn>
                <a:cxn ang="0">
                  <a:pos x="108" y="209"/>
                </a:cxn>
                <a:cxn ang="0">
                  <a:pos x="90" y="210"/>
                </a:cxn>
                <a:cxn ang="0">
                  <a:pos x="68" y="208"/>
                </a:cxn>
                <a:cxn ang="0">
                  <a:pos x="50" y="202"/>
                </a:cxn>
                <a:cxn ang="0">
                  <a:pos x="33" y="193"/>
                </a:cxn>
                <a:cxn ang="0">
                  <a:pos x="22" y="180"/>
                </a:cxn>
                <a:cxn ang="0">
                  <a:pos x="12" y="163"/>
                </a:cxn>
                <a:cxn ang="0">
                  <a:pos x="5" y="146"/>
                </a:cxn>
                <a:cxn ang="0">
                  <a:pos x="2" y="127"/>
                </a:cxn>
                <a:cxn ang="0">
                  <a:pos x="0" y="105"/>
                </a:cxn>
                <a:cxn ang="0">
                  <a:pos x="2" y="86"/>
                </a:cxn>
                <a:cxn ang="0">
                  <a:pos x="5" y="67"/>
                </a:cxn>
                <a:cxn ang="0">
                  <a:pos x="12" y="49"/>
                </a:cxn>
                <a:cxn ang="0">
                  <a:pos x="22" y="34"/>
                </a:cxn>
                <a:cxn ang="0">
                  <a:pos x="33" y="20"/>
                </a:cxn>
                <a:cxn ang="0">
                  <a:pos x="50" y="10"/>
                </a:cxn>
                <a:cxn ang="0">
                  <a:pos x="68" y="3"/>
                </a:cxn>
                <a:cxn ang="0">
                  <a:pos x="90" y="0"/>
                </a:cxn>
                <a:cxn ang="0">
                  <a:pos x="112" y="3"/>
                </a:cxn>
                <a:cxn ang="0">
                  <a:pos x="131" y="10"/>
                </a:cxn>
                <a:cxn ang="0">
                  <a:pos x="146" y="21"/>
                </a:cxn>
                <a:cxn ang="0">
                  <a:pos x="159" y="35"/>
                </a:cxn>
                <a:cxn ang="0">
                  <a:pos x="167" y="52"/>
                </a:cxn>
                <a:cxn ang="0">
                  <a:pos x="174" y="71"/>
                </a:cxn>
                <a:cxn ang="0">
                  <a:pos x="177" y="91"/>
                </a:cxn>
                <a:cxn ang="0">
                  <a:pos x="177" y="112"/>
                </a:cxn>
              </a:cxnLst>
              <a:rect l="0" t="0" r="r" b="b"/>
              <a:pathLst>
                <a:path w="177" h="210">
                  <a:moveTo>
                    <a:pt x="153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6" y="59"/>
                  </a:lnTo>
                  <a:lnTo>
                    <a:pt x="143" y="53"/>
                  </a:lnTo>
                  <a:lnTo>
                    <a:pt x="139" y="48"/>
                  </a:lnTo>
                  <a:lnTo>
                    <a:pt x="136" y="42"/>
                  </a:lnTo>
                  <a:lnTo>
                    <a:pt x="132" y="38"/>
                  </a:lnTo>
                  <a:lnTo>
                    <a:pt x="126" y="34"/>
                  </a:lnTo>
                  <a:lnTo>
                    <a:pt x="122" y="30"/>
                  </a:lnTo>
                  <a:lnTo>
                    <a:pt x="117" y="27"/>
                  </a:lnTo>
                  <a:lnTo>
                    <a:pt x="110" y="24"/>
                  </a:lnTo>
                  <a:lnTo>
                    <a:pt x="104" y="22"/>
                  </a:lnTo>
                  <a:lnTo>
                    <a:pt x="97" y="21"/>
                  </a:lnTo>
                  <a:lnTo>
                    <a:pt x="90" y="21"/>
                  </a:lnTo>
                  <a:lnTo>
                    <a:pt x="83" y="21"/>
                  </a:lnTo>
                  <a:lnTo>
                    <a:pt x="76" y="22"/>
                  </a:lnTo>
                  <a:lnTo>
                    <a:pt x="69" y="24"/>
                  </a:lnTo>
                  <a:lnTo>
                    <a:pt x="64" y="27"/>
                  </a:lnTo>
                  <a:lnTo>
                    <a:pt x="58" y="30"/>
                  </a:lnTo>
                  <a:lnTo>
                    <a:pt x="53" y="34"/>
                  </a:lnTo>
                  <a:lnTo>
                    <a:pt x="49" y="38"/>
                  </a:lnTo>
                  <a:lnTo>
                    <a:pt x="44" y="42"/>
                  </a:lnTo>
                  <a:lnTo>
                    <a:pt x="37" y="53"/>
                  </a:lnTo>
                  <a:lnTo>
                    <a:pt x="31" y="65"/>
                  </a:lnTo>
                  <a:lnTo>
                    <a:pt x="27" y="78"/>
                  </a:lnTo>
                  <a:lnTo>
                    <a:pt x="25" y="92"/>
                  </a:lnTo>
                  <a:lnTo>
                    <a:pt x="153" y="92"/>
                  </a:lnTo>
                  <a:close/>
                  <a:moveTo>
                    <a:pt x="25" y="112"/>
                  </a:moveTo>
                  <a:lnTo>
                    <a:pt x="26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7" y="158"/>
                  </a:lnTo>
                  <a:lnTo>
                    <a:pt x="40" y="165"/>
                  </a:lnTo>
                  <a:lnTo>
                    <a:pt x="44" y="170"/>
                  </a:lnTo>
                  <a:lnTo>
                    <a:pt x="49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7" y="186"/>
                  </a:lnTo>
                  <a:lnTo>
                    <a:pt x="75" y="188"/>
                  </a:lnTo>
                  <a:lnTo>
                    <a:pt x="82" y="189"/>
                  </a:lnTo>
                  <a:lnTo>
                    <a:pt x="90" y="190"/>
                  </a:lnTo>
                  <a:lnTo>
                    <a:pt x="103" y="189"/>
                  </a:lnTo>
                  <a:lnTo>
                    <a:pt x="113" y="186"/>
                  </a:lnTo>
                  <a:lnTo>
                    <a:pt x="123" y="182"/>
                  </a:lnTo>
                  <a:lnTo>
                    <a:pt x="132" y="176"/>
                  </a:lnTo>
                  <a:lnTo>
                    <a:pt x="138" y="169"/>
                  </a:lnTo>
                  <a:lnTo>
                    <a:pt x="145" y="160"/>
                  </a:lnTo>
                  <a:lnTo>
                    <a:pt x="149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2" y="155"/>
                  </a:lnTo>
                  <a:lnTo>
                    <a:pt x="165" y="170"/>
                  </a:lnTo>
                  <a:lnTo>
                    <a:pt x="162" y="175"/>
                  </a:lnTo>
                  <a:lnTo>
                    <a:pt x="158" y="182"/>
                  </a:lnTo>
                  <a:lnTo>
                    <a:pt x="153" y="187"/>
                  </a:lnTo>
                  <a:lnTo>
                    <a:pt x="148" y="192"/>
                  </a:lnTo>
                  <a:lnTo>
                    <a:pt x="143" y="196"/>
                  </a:lnTo>
                  <a:lnTo>
                    <a:pt x="137" y="200"/>
                  </a:lnTo>
                  <a:lnTo>
                    <a:pt x="131" y="203"/>
                  </a:lnTo>
                  <a:lnTo>
                    <a:pt x="123" y="206"/>
                  </a:lnTo>
                  <a:lnTo>
                    <a:pt x="116" y="208"/>
                  </a:lnTo>
                  <a:lnTo>
                    <a:pt x="108" y="209"/>
                  </a:lnTo>
                  <a:lnTo>
                    <a:pt x="99" y="210"/>
                  </a:lnTo>
                  <a:lnTo>
                    <a:pt x="90" y="210"/>
                  </a:lnTo>
                  <a:lnTo>
                    <a:pt x="79" y="210"/>
                  </a:lnTo>
                  <a:lnTo>
                    <a:pt x="68" y="208"/>
                  </a:lnTo>
                  <a:lnTo>
                    <a:pt x="58" y="206"/>
                  </a:lnTo>
                  <a:lnTo>
                    <a:pt x="50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2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9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9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2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50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1"/>
                  </a:lnTo>
                  <a:lnTo>
                    <a:pt x="90" y="0"/>
                  </a:lnTo>
                  <a:lnTo>
                    <a:pt x="102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1" y="10"/>
                  </a:lnTo>
                  <a:lnTo>
                    <a:pt x="139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9" y="35"/>
                  </a:lnTo>
                  <a:lnTo>
                    <a:pt x="163" y="44"/>
                  </a:lnTo>
                  <a:lnTo>
                    <a:pt x="167" y="52"/>
                  </a:lnTo>
                  <a:lnTo>
                    <a:pt x="171" y="62"/>
                  </a:lnTo>
                  <a:lnTo>
                    <a:pt x="174" y="71"/>
                  </a:lnTo>
                  <a:lnTo>
                    <a:pt x="175" y="81"/>
                  </a:lnTo>
                  <a:lnTo>
                    <a:pt x="177" y="91"/>
                  </a:lnTo>
                  <a:lnTo>
                    <a:pt x="177" y="102"/>
                  </a:lnTo>
                  <a:lnTo>
                    <a:pt x="177" y="112"/>
                  </a:lnTo>
                  <a:lnTo>
                    <a:pt x="25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5" name="Freeform 100"/>
            <p:cNvSpPr>
              <a:spLocks noEditPoints="1"/>
            </p:cNvSpPr>
            <p:nvPr userDrawn="1"/>
          </p:nvSpPr>
          <p:spPr bwMode="auto">
            <a:xfrm>
              <a:off x="4632" y="3837"/>
              <a:ext cx="61" cy="93"/>
            </a:xfrm>
            <a:custGeom>
              <a:avLst/>
              <a:gdLst/>
              <a:ahLst/>
              <a:cxnLst>
                <a:cxn ang="0">
                  <a:pos x="84" y="21"/>
                </a:cxn>
                <a:cxn ang="0">
                  <a:pos x="68" y="25"/>
                </a:cxn>
                <a:cxn ang="0">
                  <a:pos x="54" y="32"/>
                </a:cxn>
                <a:cxn ang="0">
                  <a:pos x="43" y="40"/>
                </a:cxn>
                <a:cxn ang="0">
                  <a:pos x="35" y="52"/>
                </a:cxn>
                <a:cxn ang="0">
                  <a:pos x="30" y="66"/>
                </a:cxn>
                <a:cxn ang="0">
                  <a:pos x="24" y="89"/>
                </a:cxn>
                <a:cxn ang="0">
                  <a:pos x="24" y="121"/>
                </a:cxn>
                <a:cxn ang="0">
                  <a:pos x="30" y="143"/>
                </a:cxn>
                <a:cxn ang="0">
                  <a:pos x="36" y="157"/>
                </a:cxn>
                <a:cxn ang="0">
                  <a:pos x="44" y="169"/>
                </a:cxn>
                <a:cxn ang="0">
                  <a:pos x="55" y="179"/>
                </a:cxn>
                <a:cxn ang="0">
                  <a:pos x="69" y="186"/>
                </a:cxn>
                <a:cxn ang="0">
                  <a:pos x="85" y="189"/>
                </a:cxn>
                <a:cxn ang="0">
                  <a:pos x="102" y="189"/>
                </a:cxn>
                <a:cxn ang="0">
                  <a:pos x="117" y="186"/>
                </a:cxn>
                <a:cxn ang="0">
                  <a:pos x="129" y="179"/>
                </a:cxn>
                <a:cxn ang="0">
                  <a:pos x="139" y="169"/>
                </a:cxn>
                <a:cxn ang="0">
                  <a:pos x="148" y="157"/>
                </a:cxn>
                <a:cxn ang="0">
                  <a:pos x="153" y="143"/>
                </a:cxn>
                <a:cxn ang="0">
                  <a:pos x="158" y="121"/>
                </a:cxn>
                <a:cxn ang="0">
                  <a:pos x="158" y="90"/>
                </a:cxn>
                <a:cxn ang="0">
                  <a:pos x="153" y="67"/>
                </a:cxn>
                <a:cxn ang="0">
                  <a:pos x="148" y="54"/>
                </a:cxn>
                <a:cxn ang="0">
                  <a:pos x="139" y="42"/>
                </a:cxn>
                <a:cxn ang="0">
                  <a:pos x="129" y="33"/>
                </a:cxn>
                <a:cxn ang="0">
                  <a:pos x="117" y="25"/>
                </a:cxn>
                <a:cxn ang="0">
                  <a:pos x="102" y="21"/>
                </a:cxn>
                <a:cxn ang="0">
                  <a:pos x="0" y="6"/>
                </a:cxn>
                <a:cxn ang="0">
                  <a:pos x="22" y="44"/>
                </a:cxn>
                <a:cxn ang="0">
                  <a:pos x="28" y="34"/>
                </a:cxn>
                <a:cxn ang="0">
                  <a:pos x="42" y="19"/>
                </a:cxn>
                <a:cxn ang="0">
                  <a:pos x="60" y="7"/>
                </a:cxn>
                <a:cxn ang="0">
                  <a:pos x="82" y="1"/>
                </a:cxn>
                <a:cxn ang="0">
                  <a:pos x="104" y="1"/>
                </a:cxn>
                <a:cxn ang="0">
                  <a:pos x="125" y="6"/>
                </a:cxn>
                <a:cxn ang="0">
                  <a:pos x="141" y="13"/>
                </a:cxn>
                <a:cxn ang="0">
                  <a:pos x="155" y="25"/>
                </a:cxn>
                <a:cxn ang="0">
                  <a:pos x="166" y="39"/>
                </a:cxn>
                <a:cxn ang="0">
                  <a:pos x="175" y="57"/>
                </a:cxn>
                <a:cxn ang="0">
                  <a:pos x="180" y="75"/>
                </a:cxn>
                <a:cxn ang="0">
                  <a:pos x="182" y="95"/>
                </a:cxn>
                <a:cxn ang="0">
                  <a:pos x="182" y="116"/>
                </a:cxn>
                <a:cxn ang="0">
                  <a:pos x="180" y="136"/>
                </a:cxn>
                <a:cxn ang="0">
                  <a:pos x="175" y="155"/>
                </a:cxn>
                <a:cxn ang="0">
                  <a:pos x="166" y="172"/>
                </a:cxn>
                <a:cxn ang="0">
                  <a:pos x="155" y="186"/>
                </a:cxn>
                <a:cxn ang="0">
                  <a:pos x="141" y="198"/>
                </a:cxn>
                <a:cxn ang="0">
                  <a:pos x="125" y="206"/>
                </a:cxn>
                <a:cxn ang="0">
                  <a:pos x="104" y="210"/>
                </a:cxn>
                <a:cxn ang="0">
                  <a:pos x="83" y="210"/>
                </a:cxn>
                <a:cxn ang="0">
                  <a:pos x="62" y="204"/>
                </a:cxn>
                <a:cxn ang="0">
                  <a:pos x="44" y="194"/>
                </a:cxn>
                <a:cxn ang="0">
                  <a:pos x="30" y="177"/>
                </a:cxn>
                <a:cxn ang="0">
                  <a:pos x="24" y="167"/>
                </a:cxn>
                <a:cxn ang="0">
                  <a:pos x="0" y="278"/>
                </a:cxn>
              </a:cxnLst>
              <a:rect l="0" t="0" r="r" b="b"/>
              <a:pathLst>
                <a:path w="183" h="278">
                  <a:moveTo>
                    <a:pt x="94" y="21"/>
                  </a:moveTo>
                  <a:lnTo>
                    <a:pt x="84" y="21"/>
                  </a:lnTo>
                  <a:lnTo>
                    <a:pt x="75" y="23"/>
                  </a:lnTo>
                  <a:lnTo>
                    <a:pt x="68" y="25"/>
                  </a:lnTo>
                  <a:lnTo>
                    <a:pt x="60" y="27"/>
                  </a:lnTo>
                  <a:lnTo>
                    <a:pt x="54" y="32"/>
                  </a:lnTo>
                  <a:lnTo>
                    <a:pt x="48" y="36"/>
                  </a:lnTo>
                  <a:lnTo>
                    <a:pt x="43" y="40"/>
                  </a:lnTo>
                  <a:lnTo>
                    <a:pt x="38" y="47"/>
                  </a:lnTo>
                  <a:lnTo>
                    <a:pt x="35" y="52"/>
                  </a:lnTo>
                  <a:lnTo>
                    <a:pt x="32" y="59"/>
                  </a:lnTo>
                  <a:lnTo>
                    <a:pt x="30" y="66"/>
                  </a:lnTo>
                  <a:lnTo>
                    <a:pt x="28" y="74"/>
                  </a:lnTo>
                  <a:lnTo>
                    <a:pt x="24" y="89"/>
                  </a:lnTo>
                  <a:lnTo>
                    <a:pt x="24" y="105"/>
                  </a:lnTo>
                  <a:lnTo>
                    <a:pt x="24" y="121"/>
                  </a:lnTo>
                  <a:lnTo>
                    <a:pt x="28" y="136"/>
                  </a:lnTo>
                  <a:lnTo>
                    <a:pt x="30" y="143"/>
                  </a:lnTo>
                  <a:lnTo>
                    <a:pt x="33" y="150"/>
                  </a:lnTo>
                  <a:lnTo>
                    <a:pt x="36" y="157"/>
                  </a:lnTo>
                  <a:lnTo>
                    <a:pt x="39" y="163"/>
                  </a:lnTo>
                  <a:lnTo>
                    <a:pt x="44" y="169"/>
                  </a:lnTo>
                  <a:lnTo>
                    <a:pt x="49" y="174"/>
                  </a:lnTo>
                  <a:lnTo>
                    <a:pt x="55" y="179"/>
                  </a:lnTo>
                  <a:lnTo>
                    <a:pt x="61" y="183"/>
                  </a:lnTo>
                  <a:lnTo>
                    <a:pt x="69" y="186"/>
                  </a:lnTo>
                  <a:lnTo>
                    <a:pt x="76" y="188"/>
                  </a:lnTo>
                  <a:lnTo>
                    <a:pt x="85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7" y="186"/>
                  </a:lnTo>
                  <a:lnTo>
                    <a:pt x="124" y="183"/>
                  </a:lnTo>
                  <a:lnTo>
                    <a:pt x="129" y="179"/>
                  </a:lnTo>
                  <a:lnTo>
                    <a:pt x="135" y="174"/>
                  </a:lnTo>
                  <a:lnTo>
                    <a:pt x="139" y="169"/>
                  </a:lnTo>
                  <a:lnTo>
                    <a:pt x="143" y="163"/>
                  </a:lnTo>
                  <a:lnTo>
                    <a:pt x="148" y="157"/>
                  </a:lnTo>
                  <a:lnTo>
                    <a:pt x="151" y="150"/>
                  </a:lnTo>
                  <a:lnTo>
                    <a:pt x="153" y="143"/>
                  </a:lnTo>
                  <a:lnTo>
                    <a:pt x="155" y="136"/>
                  </a:lnTo>
                  <a:lnTo>
                    <a:pt x="158" y="121"/>
                  </a:lnTo>
                  <a:lnTo>
                    <a:pt x="158" y="105"/>
                  </a:lnTo>
                  <a:lnTo>
                    <a:pt x="158" y="90"/>
                  </a:lnTo>
                  <a:lnTo>
                    <a:pt x="155" y="75"/>
                  </a:lnTo>
                  <a:lnTo>
                    <a:pt x="153" y="67"/>
                  </a:lnTo>
                  <a:lnTo>
                    <a:pt x="151" y="61"/>
                  </a:lnTo>
                  <a:lnTo>
                    <a:pt x="148" y="54"/>
                  </a:lnTo>
                  <a:lnTo>
                    <a:pt x="143" y="48"/>
                  </a:lnTo>
                  <a:lnTo>
                    <a:pt x="139" y="42"/>
                  </a:lnTo>
                  <a:lnTo>
                    <a:pt x="135" y="37"/>
                  </a:lnTo>
                  <a:lnTo>
                    <a:pt x="129" y="33"/>
                  </a:lnTo>
                  <a:lnTo>
                    <a:pt x="124" y="28"/>
                  </a:lnTo>
                  <a:lnTo>
                    <a:pt x="117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close/>
                  <a:moveTo>
                    <a:pt x="0" y="6"/>
                  </a:moveTo>
                  <a:lnTo>
                    <a:pt x="22" y="6"/>
                  </a:lnTo>
                  <a:lnTo>
                    <a:pt x="22" y="44"/>
                  </a:lnTo>
                  <a:lnTo>
                    <a:pt x="23" y="44"/>
                  </a:lnTo>
                  <a:lnTo>
                    <a:pt x="28" y="34"/>
                  </a:lnTo>
                  <a:lnTo>
                    <a:pt x="34" y="25"/>
                  </a:lnTo>
                  <a:lnTo>
                    <a:pt x="42" y="19"/>
                  </a:lnTo>
                  <a:lnTo>
                    <a:pt x="50" y="12"/>
                  </a:lnTo>
                  <a:lnTo>
                    <a:pt x="60" y="7"/>
                  </a:lnTo>
                  <a:lnTo>
                    <a:pt x="71" y="4"/>
                  </a:lnTo>
                  <a:lnTo>
                    <a:pt x="82" y="1"/>
                  </a:lnTo>
                  <a:lnTo>
                    <a:pt x="94" y="0"/>
                  </a:lnTo>
                  <a:lnTo>
                    <a:pt x="104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3" y="9"/>
                  </a:lnTo>
                  <a:lnTo>
                    <a:pt x="141" y="13"/>
                  </a:lnTo>
                  <a:lnTo>
                    <a:pt x="149" y="19"/>
                  </a:lnTo>
                  <a:lnTo>
                    <a:pt x="155" y="25"/>
                  </a:lnTo>
                  <a:lnTo>
                    <a:pt x="160" y="32"/>
                  </a:lnTo>
                  <a:lnTo>
                    <a:pt x="166" y="39"/>
                  </a:lnTo>
                  <a:lnTo>
                    <a:pt x="170" y="48"/>
                  </a:lnTo>
                  <a:lnTo>
                    <a:pt x="175" y="57"/>
                  </a:lnTo>
                  <a:lnTo>
                    <a:pt x="178" y="65"/>
                  </a:lnTo>
                  <a:lnTo>
                    <a:pt x="180" y="75"/>
                  </a:lnTo>
                  <a:lnTo>
                    <a:pt x="181" y="85"/>
                  </a:lnTo>
                  <a:lnTo>
                    <a:pt x="182" y="95"/>
                  </a:lnTo>
                  <a:lnTo>
                    <a:pt x="183" y="105"/>
                  </a:lnTo>
                  <a:lnTo>
                    <a:pt x="182" y="116"/>
                  </a:lnTo>
                  <a:lnTo>
                    <a:pt x="181" y="127"/>
                  </a:lnTo>
                  <a:lnTo>
                    <a:pt x="180" y="136"/>
                  </a:lnTo>
                  <a:lnTo>
                    <a:pt x="178" y="146"/>
                  </a:lnTo>
                  <a:lnTo>
                    <a:pt x="175" y="155"/>
                  </a:lnTo>
                  <a:lnTo>
                    <a:pt x="170" y="163"/>
                  </a:lnTo>
                  <a:lnTo>
                    <a:pt x="166" y="172"/>
                  </a:lnTo>
                  <a:lnTo>
                    <a:pt x="160" y="180"/>
                  </a:lnTo>
                  <a:lnTo>
                    <a:pt x="155" y="186"/>
                  </a:lnTo>
                  <a:lnTo>
                    <a:pt x="149" y="193"/>
                  </a:lnTo>
                  <a:lnTo>
                    <a:pt x="141" y="198"/>
                  </a:lnTo>
                  <a:lnTo>
                    <a:pt x="133" y="202"/>
                  </a:lnTo>
                  <a:lnTo>
                    <a:pt x="125" y="206"/>
                  </a:lnTo>
                  <a:lnTo>
                    <a:pt x="115" y="208"/>
                  </a:lnTo>
                  <a:lnTo>
                    <a:pt x="104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2" y="208"/>
                  </a:lnTo>
                  <a:lnTo>
                    <a:pt x="62" y="204"/>
                  </a:lnTo>
                  <a:lnTo>
                    <a:pt x="52" y="199"/>
                  </a:lnTo>
                  <a:lnTo>
                    <a:pt x="44" y="194"/>
                  </a:lnTo>
                  <a:lnTo>
                    <a:pt x="36" y="186"/>
                  </a:lnTo>
                  <a:lnTo>
                    <a:pt x="30" y="177"/>
                  </a:lnTo>
                  <a:lnTo>
                    <a:pt x="24" y="167"/>
                  </a:lnTo>
                  <a:lnTo>
                    <a:pt x="24" y="167"/>
                  </a:lnTo>
                  <a:lnTo>
                    <a:pt x="24" y="278"/>
                  </a:lnTo>
                  <a:lnTo>
                    <a:pt x="0" y="27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6" name="Freeform 101"/>
            <p:cNvSpPr>
              <a:spLocks/>
            </p:cNvSpPr>
            <p:nvPr userDrawn="1"/>
          </p:nvSpPr>
          <p:spPr bwMode="auto">
            <a:xfrm>
              <a:off x="4705" y="3839"/>
              <a:ext cx="54" cy="69"/>
            </a:xfrm>
            <a:custGeom>
              <a:avLst/>
              <a:gdLst/>
              <a:ahLst/>
              <a:cxnLst>
                <a:cxn ang="0">
                  <a:pos x="161" y="198"/>
                </a:cxn>
                <a:cxn ang="0">
                  <a:pos x="139" y="198"/>
                </a:cxn>
                <a:cxn ang="0">
                  <a:pos x="139" y="163"/>
                </a:cxn>
                <a:cxn ang="0">
                  <a:pos x="138" y="163"/>
                </a:cxn>
                <a:cxn ang="0">
                  <a:pos x="133" y="173"/>
                </a:cxn>
                <a:cxn ang="0">
                  <a:pos x="126" y="180"/>
                </a:cxn>
                <a:cxn ang="0">
                  <a:pos x="119" y="188"/>
                </a:cxn>
                <a:cxn ang="0">
                  <a:pos x="110" y="193"/>
                </a:cxn>
                <a:cxn ang="0">
                  <a:pos x="101" y="198"/>
                </a:cxn>
                <a:cxn ang="0">
                  <a:pos x="91" y="202"/>
                </a:cxn>
                <a:cxn ang="0">
                  <a:pos x="81" y="204"/>
                </a:cxn>
                <a:cxn ang="0">
                  <a:pos x="70" y="205"/>
                </a:cxn>
                <a:cxn ang="0">
                  <a:pos x="60" y="204"/>
                </a:cxn>
                <a:cxn ang="0">
                  <a:pos x="52" y="203"/>
                </a:cxn>
                <a:cxn ang="0">
                  <a:pos x="44" y="202"/>
                </a:cxn>
                <a:cxn ang="0">
                  <a:pos x="38" y="200"/>
                </a:cxn>
                <a:cxn ang="0">
                  <a:pos x="31" y="196"/>
                </a:cxn>
                <a:cxn ang="0">
                  <a:pos x="26" y="193"/>
                </a:cxn>
                <a:cxn ang="0">
                  <a:pos x="20" y="189"/>
                </a:cxn>
                <a:cxn ang="0">
                  <a:pos x="16" y="184"/>
                </a:cxn>
                <a:cxn ang="0">
                  <a:pos x="12" y="179"/>
                </a:cxn>
                <a:cxn ang="0">
                  <a:pos x="9" y="174"/>
                </a:cxn>
                <a:cxn ang="0">
                  <a:pos x="6" y="167"/>
                </a:cxn>
                <a:cxn ang="0">
                  <a:pos x="4" y="161"/>
                </a:cxn>
                <a:cxn ang="0">
                  <a:pos x="1" y="146"/>
                </a:cxn>
                <a:cxn ang="0">
                  <a:pos x="0" y="129"/>
                </a:cxn>
                <a:cxn ang="0">
                  <a:pos x="0" y="0"/>
                </a:cxn>
                <a:cxn ang="0">
                  <a:pos x="24" y="0"/>
                </a:cxn>
                <a:cxn ang="0">
                  <a:pos x="24" y="129"/>
                </a:cxn>
                <a:cxn ang="0">
                  <a:pos x="25" y="142"/>
                </a:cxn>
                <a:cxn ang="0">
                  <a:pos x="28" y="153"/>
                </a:cxn>
                <a:cxn ang="0">
                  <a:pos x="29" y="159"/>
                </a:cxn>
                <a:cxn ang="0">
                  <a:pos x="31" y="163"/>
                </a:cxn>
                <a:cxn ang="0">
                  <a:pos x="33" y="166"/>
                </a:cxn>
                <a:cxn ang="0">
                  <a:pos x="37" y="170"/>
                </a:cxn>
                <a:cxn ang="0">
                  <a:pos x="40" y="174"/>
                </a:cxn>
                <a:cxn ang="0">
                  <a:pos x="44" y="176"/>
                </a:cxn>
                <a:cxn ang="0">
                  <a:pos x="48" y="179"/>
                </a:cxn>
                <a:cxn ang="0">
                  <a:pos x="53" y="180"/>
                </a:cxn>
                <a:cxn ang="0">
                  <a:pos x="64" y="183"/>
                </a:cxn>
                <a:cxn ang="0">
                  <a:pos x="78" y="184"/>
                </a:cxn>
                <a:cxn ang="0">
                  <a:pos x="85" y="183"/>
                </a:cxn>
                <a:cxn ang="0">
                  <a:pos x="92" y="182"/>
                </a:cxn>
                <a:cxn ang="0">
                  <a:pos x="98" y="180"/>
                </a:cxn>
                <a:cxn ang="0">
                  <a:pos x="104" y="177"/>
                </a:cxn>
                <a:cxn ang="0">
                  <a:pos x="109" y="174"/>
                </a:cxn>
                <a:cxn ang="0">
                  <a:pos x="114" y="169"/>
                </a:cxn>
                <a:cxn ang="0">
                  <a:pos x="119" y="165"/>
                </a:cxn>
                <a:cxn ang="0">
                  <a:pos x="123" y="160"/>
                </a:cxn>
                <a:cxn ang="0">
                  <a:pos x="126" y="153"/>
                </a:cxn>
                <a:cxn ang="0">
                  <a:pos x="128" y="148"/>
                </a:cxn>
                <a:cxn ang="0">
                  <a:pos x="132" y="141"/>
                </a:cxn>
                <a:cxn ang="0">
                  <a:pos x="134" y="134"/>
                </a:cxn>
                <a:cxn ang="0">
                  <a:pos x="136" y="120"/>
                </a:cxn>
                <a:cxn ang="0">
                  <a:pos x="137" y="105"/>
                </a:cxn>
                <a:cxn ang="0">
                  <a:pos x="137" y="0"/>
                </a:cxn>
                <a:cxn ang="0">
                  <a:pos x="161" y="0"/>
                </a:cxn>
                <a:cxn ang="0">
                  <a:pos x="161" y="198"/>
                </a:cxn>
              </a:cxnLst>
              <a:rect l="0" t="0" r="r" b="b"/>
              <a:pathLst>
                <a:path w="161" h="205">
                  <a:moveTo>
                    <a:pt x="161" y="198"/>
                  </a:moveTo>
                  <a:lnTo>
                    <a:pt x="139" y="198"/>
                  </a:lnTo>
                  <a:lnTo>
                    <a:pt x="139" y="163"/>
                  </a:lnTo>
                  <a:lnTo>
                    <a:pt x="138" y="163"/>
                  </a:lnTo>
                  <a:lnTo>
                    <a:pt x="133" y="173"/>
                  </a:lnTo>
                  <a:lnTo>
                    <a:pt x="126" y="180"/>
                  </a:lnTo>
                  <a:lnTo>
                    <a:pt x="119" y="188"/>
                  </a:lnTo>
                  <a:lnTo>
                    <a:pt x="110" y="193"/>
                  </a:lnTo>
                  <a:lnTo>
                    <a:pt x="101" y="198"/>
                  </a:lnTo>
                  <a:lnTo>
                    <a:pt x="91" y="202"/>
                  </a:lnTo>
                  <a:lnTo>
                    <a:pt x="81" y="204"/>
                  </a:lnTo>
                  <a:lnTo>
                    <a:pt x="70" y="205"/>
                  </a:lnTo>
                  <a:lnTo>
                    <a:pt x="60" y="204"/>
                  </a:lnTo>
                  <a:lnTo>
                    <a:pt x="52" y="203"/>
                  </a:lnTo>
                  <a:lnTo>
                    <a:pt x="44" y="202"/>
                  </a:lnTo>
                  <a:lnTo>
                    <a:pt x="38" y="200"/>
                  </a:lnTo>
                  <a:lnTo>
                    <a:pt x="31" y="196"/>
                  </a:lnTo>
                  <a:lnTo>
                    <a:pt x="26" y="193"/>
                  </a:lnTo>
                  <a:lnTo>
                    <a:pt x="20" y="189"/>
                  </a:lnTo>
                  <a:lnTo>
                    <a:pt x="16" y="184"/>
                  </a:lnTo>
                  <a:lnTo>
                    <a:pt x="12" y="179"/>
                  </a:lnTo>
                  <a:lnTo>
                    <a:pt x="9" y="174"/>
                  </a:lnTo>
                  <a:lnTo>
                    <a:pt x="6" y="167"/>
                  </a:lnTo>
                  <a:lnTo>
                    <a:pt x="4" y="161"/>
                  </a:lnTo>
                  <a:lnTo>
                    <a:pt x="1" y="146"/>
                  </a:lnTo>
                  <a:lnTo>
                    <a:pt x="0" y="129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129"/>
                  </a:lnTo>
                  <a:lnTo>
                    <a:pt x="25" y="142"/>
                  </a:lnTo>
                  <a:lnTo>
                    <a:pt x="28" y="153"/>
                  </a:lnTo>
                  <a:lnTo>
                    <a:pt x="29" y="159"/>
                  </a:lnTo>
                  <a:lnTo>
                    <a:pt x="31" y="163"/>
                  </a:lnTo>
                  <a:lnTo>
                    <a:pt x="33" y="166"/>
                  </a:lnTo>
                  <a:lnTo>
                    <a:pt x="37" y="170"/>
                  </a:lnTo>
                  <a:lnTo>
                    <a:pt x="40" y="174"/>
                  </a:lnTo>
                  <a:lnTo>
                    <a:pt x="44" y="176"/>
                  </a:lnTo>
                  <a:lnTo>
                    <a:pt x="48" y="179"/>
                  </a:lnTo>
                  <a:lnTo>
                    <a:pt x="53" y="180"/>
                  </a:lnTo>
                  <a:lnTo>
                    <a:pt x="64" y="183"/>
                  </a:lnTo>
                  <a:lnTo>
                    <a:pt x="78" y="184"/>
                  </a:lnTo>
                  <a:lnTo>
                    <a:pt x="85" y="183"/>
                  </a:lnTo>
                  <a:lnTo>
                    <a:pt x="92" y="182"/>
                  </a:lnTo>
                  <a:lnTo>
                    <a:pt x="98" y="180"/>
                  </a:lnTo>
                  <a:lnTo>
                    <a:pt x="104" y="177"/>
                  </a:lnTo>
                  <a:lnTo>
                    <a:pt x="109" y="174"/>
                  </a:lnTo>
                  <a:lnTo>
                    <a:pt x="114" y="169"/>
                  </a:lnTo>
                  <a:lnTo>
                    <a:pt x="119" y="165"/>
                  </a:lnTo>
                  <a:lnTo>
                    <a:pt x="123" y="160"/>
                  </a:lnTo>
                  <a:lnTo>
                    <a:pt x="126" y="153"/>
                  </a:lnTo>
                  <a:lnTo>
                    <a:pt x="128" y="148"/>
                  </a:lnTo>
                  <a:lnTo>
                    <a:pt x="132" y="141"/>
                  </a:lnTo>
                  <a:lnTo>
                    <a:pt x="134" y="134"/>
                  </a:lnTo>
                  <a:lnTo>
                    <a:pt x="136" y="120"/>
                  </a:lnTo>
                  <a:lnTo>
                    <a:pt x="137" y="105"/>
                  </a:lnTo>
                  <a:lnTo>
                    <a:pt x="137" y="0"/>
                  </a:lnTo>
                  <a:lnTo>
                    <a:pt x="161" y="0"/>
                  </a:lnTo>
                  <a:lnTo>
                    <a:pt x="161" y="198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7" name="Freeform 102"/>
            <p:cNvSpPr>
              <a:spLocks noEditPoints="1"/>
            </p:cNvSpPr>
            <p:nvPr userDrawn="1"/>
          </p:nvSpPr>
          <p:spPr bwMode="auto">
            <a:xfrm>
              <a:off x="4774" y="3814"/>
              <a:ext cx="61" cy="94"/>
            </a:xfrm>
            <a:custGeom>
              <a:avLst/>
              <a:gdLst/>
              <a:ahLst/>
              <a:cxnLst>
                <a:cxn ang="0">
                  <a:pos x="86" y="91"/>
                </a:cxn>
                <a:cxn ang="0">
                  <a:pos x="69" y="95"/>
                </a:cxn>
                <a:cxn ang="0">
                  <a:pos x="55" y="103"/>
                </a:cxn>
                <a:cxn ang="0">
                  <a:pos x="44" y="112"/>
                </a:cxn>
                <a:cxn ang="0">
                  <a:pos x="37" y="124"/>
                </a:cxn>
                <a:cxn ang="0">
                  <a:pos x="30" y="137"/>
                </a:cxn>
                <a:cxn ang="0">
                  <a:pos x="26" y="160"/>
                </a:cxn>
                <a:cxn ang="0">
                  <a:pos x="26" y="191"/>
                </a:cxn>
                <a:cxn ang="0">
                  <a:pos x="30" y="213"/>
                </a:cxn>
                <a:cxn ang="0">
                  <a:pos x="37" y="227"/>
                </a:cxn>
                <a:cxn ang="0">
                  <a:pos x="44" y="239"/>
                </a:cxn>
                <a:cxn ang="0">
                  <a:pos x="55" y="249"/>
                </a:cxn>
                <a:cxn ang="0">
                  <a:pos x="69" y="256"/>
                </a:cxn>
                <a:cxn ang="0">
                  <a:pos x="86" y="259"/>
                </a:cxn>
                <a:cxn ang="0">
                  <a:pos x="103" y="259"/>
                </a:cxn>
                <a:cxn ang="0">
                  <a:pos x="118" y="256"/>
                </a:cxn>
                <a:cxn ang="0">
                  <a:pos x="130" y="249"/>
                </a:cxn>
                <a:cxn ang="0">
                  <a:pos x="140" y="239"/>
                </a:cxn>
                <a:cxn ang="0">
                  <a:pos x="148" y="227"/>
                </a:cxn>
                <a:cxn ang="0">
                  <a:pos x="154" y="213"/>
                </a:cxn>
                <a:cxn ang="0">
                  <a:pos x="159" y="191"/>
                </a:cxn>
                <a:cxn ang="0">
                  <a:pos x="159" y="160"/>
                </a:cxn>
                <a:cxn ang="0">
                  <a:pos x="154" y="137"/>
                </a:cxn>
                <a:cxn ang="0">
                  <a:pos x="148" y="124"/>
                </a:cxn>
                <a:cxn ang="0">
                  <a:pos x="140" y="112"/>
                </a:cxn>
                <a:cxn ang="0">
                  <a:pos x="130" y="103"/>
                </a:cxn>
                <a:cxn ang="0">
                  <a:pos x="118" y="95"/>
                </a:cxn>
                <a:cxn ang="0">
                  <a:pos x="103" y="91"/>
                </a:cxn>
                <a:cxn ang="0">
                  <a:pos x="0" y="0"/>
                </a:cxn>
                <a:cxn ang="0">
                  <a:pos x="25" y="114"/>
                </a:cxn>
                <a:cxn ang="0">
                  <a:pos x="30" y="104"/>
                </a:cxn>
                <a:cxn ang="0">
                  <a:pos x="44" y="88"/>
                </a:cxn>
                <a:cxn ang="0">
                  <a:pos x="63" y="77"/>
                </a:cxn>
                <a:cxn ang="0">
                  <a:pos x="83" y="71"/>
                </a:cxn>
                <a:cxn ang="0">
                  <a:pos x="105" y="71"/>
                </a:cxn>
                <a:cxn ang="0">
                  <a:pos x="126" y="76"/>
                </a:cxn>
                <a:cxn ang="0">
                  <a:pos x="142" y="83"/>
                </a:cxn>
                <a:cxn ang="0">
                  <a:pos x="156" y="95"/>
                </a:cxn>
                <a:cxn ang="0">
                  <a:pos x="167" y="109"/>
                </a:cxn>
                <a:cxn ang="0">
                  <a:pos x="175" y="127"/>
                </a:cxn>
                <a:cxn ang="0">
                  <a:pos x="181" y="145"/>
                </a:cxn>
                <a:cxn ang="0">
                  <a:pos x="184" y="165"/>
                </a:cxn>
                <a:cxn ang="0">
                  <a:pos x="184" y="186"/>
                </a:cxn>
                <a:cxn ang="0">
                  <a:pos x="181" y="206"/>
                </a:cxn>
                <a:cxn ang="0">
                  <a:pos x="175" y="225"/>
                </a:cxn>
                <a:cxn ang="0">
                  <a:pos x="167" y="242"/>
                </a:cxn>
                <a:cxn ang="0">
                  <a:pos x="156" y="256"/>
                </a:cxn>
                <a:cxn ang="0">
                  <a:pos x="142" y="268"/>
                </a:cxn>
                <a:cxn ang="0">
                  <a:pos x="126" y="276"/>
                </a:cxn>
                <a:cxn ang="0">
                  <a:pos x="105" y="280"/>
                </a:cxn>
                <a:cxn ang="0">
                  <a:pos x="82" y="280"/>
                </a:cxn>
                <a:cxn ang="0">
                  <a:pos x="61" y="273"/>
                </a:cxn>
                <a:cxn ang="0">
                  <a:pos x="42" y="263"/>
                </a:cxn>
                <a:cxn ang="0">
                  <a:pos x="28" y="246"/>
                </a:cxn>
                <a:cxn ang="0">
                  <a:pos x="23" y="237"/>
                </a:cxn>
                <a:cxn ang="0">
                  <a:pos x="0" y="274"/>
                </a:cxn>
              </a:cxnLst>
              <a:rect l="0" t="0" r="r" b="b"/>
              <a:pathLst>
                <a:path w="184" h="281">
                  <a:moveTo>
                    <a:pt x="94" y="91"/>
                  </a:moveTo>
                  <a:lnTo>
                    <a:pt x="86" y="91"/>
                  </a:lnTo>
                  <a:lnTo>
                    <a:pt x="77" y="93"/>
                  </a:lnTo>
                  <a:lnTo>
                    <a:pt x="69" y="95"/>
                  </a:lnTo>
                  <a:lnTo>
                    <a:pt x="62" y="98"/>
                  </a:lnTo>
                  <a:lnTo>
                    <a:pt x="55" y="103"/>
                  </a:lnTo>
                  <a:lnTo>
                    <a:pt x="50" y="107"/>
                  </a:lnTo>
                  <a:lnTo>
                    <a:pt x="44" y="112"/>
                  </a:lnTo>
                  <a:lnTo>
                    <a:pt x="40" y="118"/>
                  </a:lnTo>
                  <a:lnTo>
                    <a:pt x="37" y="124"/>
                  </a:lnTo>
                  <a:lnTo>
                    <a:pt x="34" y="131"/>
                  </a:lnTo>
                  <a:lnTo>
                    <a:pt x="30" y="137"/>
                  </a:lnTo>
                  <a:lnTo>
                    <a:pt x="28" y="145"/>
                  </a:lnTo>
                  <a:lnTo>
                    <a:pt x="26" y="160"/>
                  </a:lnTo>
                  <a:lnTo>
                    <a:pt x="25" y="175"/>
                  </a:lnTo>
                  <a:lnTo>
                    <a:pt x="26" y="191"/>
                  </a:lnTo>
                  <a:lnTo>
                    <a:pt x="28" y="206"/>
                  </a:lnTo>
                  <a:lnTo>
                    <a:pt x="30" y="213"/>
                  </a:lnTo>
                  <a:lnTo>
                    <a:pt x="34" y="220"/>
                  </a:lnTo>
                  <a:lnTo>
                    <a:pt x="37" y="227"/>
                  </a:lnTo>
                  <a:lnTo>
                    <a:pt x="40" y="233"/>
                  </a:lnTo>
                  <a:lnTo>
                    <a:pt x="44" y="239"/>
                  </a:lnTo>
                  <a:lnTo>
                    <a:pt x="50" y="244"/>
                  </a:lnTo>
                  <a:lnTo>
                    <a:pt x="55" y="249"/>
                  </a:lnTo>
                  <a:lnTo>
                    <a:pt x="62" y="253"/>
                  </a:lnTo>
                  <a:lnTo>
                    <a:pt x="69" y="256"/>
                  </a:lnTo>
                  <a:lnTo>
                    <a:pt x="77" y="258"/>
                  </a:lnTo>
                  <a:lnTo>
                    <a:pt x="86" y="259"/>
                  </a:lnTo>
                  <a:lnTo>
                    <a:pt x="94" y="260"/>
                  </a:lnTo>
                  <a:lnTo>
                    <a:pt x="103" y="259"/>
                  </a:lnTo>
                  <a:lnTo>
                    <a:pt x="110" y="258"/>
                  </a:lnTo>
                  <a:lnTo>
                    <a:pt x="118" y="256"/>
                  </a:lnTo>
                  <a:lnTo>
                    <a:pt x="124" y="253"/>
                  </a:lnTo>
                  <a:lnTo>
                    <a:pt x="130" y="249"/>
                  </a:lnTo>
                  <a:lnTo>
                    <a:pt x="135" y="244"/>
                  </a:lnTo>
                  <a:lnTo>
                    <a:pt x="140" y="239"/>
                  </a:lnTo>
                  <a:lnTo>
                    <a:pt x="144" y="233"/>
                  </a:lnTo>
                  <a:lnTo>
                    <a:pt x="148" y="227"/>
                  </a:lnTo>
                  <a:lnTo>
                    <a:pt x="151" y="220"/>
                  </a:lnTo>
                  <a:lnTo>
                    <a:pt x="154" y="213"/>
                  </a:lnTo>
                  <a:lnTo>
                    <a:pt x="156" y="206"/>
                  </a:lnTo>
                  <a:lnTo>
                    <a:pt x="159" y="191"/>
                  </a:lnTo>
                  <a:lnTo>
                    <a:pt x="159" y="175"/>
                  </a:lnTo>
                  <a:lnTo>
                    <a:pt x="159" y="160"/>
                  </a:lnTo>
                  <a:lnTo>
                    <a:pt x="156" y="145"/>
                  </a:lnTo>
                  <a:lnTo>
                    <a:pt x="154" y="137"/>
                  </a:lnTo>
                  <a:lnTo>
                    <a:pt x="151" y="131"/>
                  </a:lnTo>
                  <a:lnTo>
                    <a:pt x="148" y="124"/>
                  </a:lnTo>
                  <a:lnTo>
                    <a:pt x="144" y="118"/>
                  </a:lnTo>
                  <a:lnTo>
                    <a:pt x="140" y="112"/>
                  </a:lnTo>
                  <a:lnTo>
                    <a:pt x="135" y="107"/>
                  </a:lnTo>
                  <a:lnTo>
                    <a:pt x="130" y="103"/>
                  </a:lnTo>
                  <a:lnTo>
                    <a:pt x="124" y="98"/>
                  </a:lnTo>
                  <a:lnTo>
                    <a:pt x="118" y="95"/>
                  </a:lnTo>
                  <a:lnTo>
                    <a:pt x="110" y="93"/>
                  </a:lnTo>
                  <a:lnTo>
                    <a:pt x="103" y="91"/>
                  </a:lnTo>
                  <a:lnTo>
                    <a:pt x="94" y="91"/>
                  </a:lnTo>
                  <a:close/>
                  <a:moveTo>
                    <a:pt x="0" y="0"/>
                  </a:moveTo>
                  <a:lnTo>
                    <a:pt x="25" y="0"/>
                  </a:lnTo>
                  <a:lnTo>
                    <a:pt x="25" y="114"/>
                  </a:lnTo>
                  <a:lnTo>
                    <a:pt x="26" y="114"/>
                  </a:lnTo>
                  <a:lnTo>
                    <a:pt x="30" y="104"/>
                  </a:lnTo>
                  <a:lnTo>
                    <a:pt x="37" y="95"/>
                  </a:lnTo>
                  <a:lnTo>
                    <a:pt x="44" y="88"/>
                  </a:lnTo>
                  <a:lnTo>
                    <a:pt x="53" y="81"/>
                  </a:lnTo>
                  <a:lnTo>
                    <a:pt x="63" y="77"/>
                  </a:lnTo>
                  <a:lnTo>
                    <a:pt x="73" y="74"/>
                  </a:lnTo>
                  <a:lnTo>
                    <a:pt x="83" y="71"/>
                  </a:lnTo>
                  <a:lnTo>
                    <a:pt x="94" y="70"/>
                  </a:lnTo>
                  <a:lnTo>
                    <a:pt x="105" y="71"/>
                  </a:lnTo>
                  <a:lnTo>
                    <a:pt x="116" y="73"/>
                  </a:lnTo>
                  <a:lnTo>
                    <a:pt x="126" y="76"/>
                  </a:lnTo>
                  <a:lnTo>
                    <a:pt x="134" y="79"/>
                  </a:lnTo>
                  <a:lnTo>
                    <a:pt x="142" y="83"/>
                  </a:lnTo>
                  <a:lnTo>
                    <a:pt x="149" y="89"/>
                  </a:lnTo>
                  <a:lnTo>
                    <a:pt x="156" y="95"/>
                  </a:lnTo>
                  <a:lnTo>
                    <a:pt x="162" y="102"/>
                  </a:lnTo>
                  <a:lnTo>
                    <a:pt x="167" y="109"/>
                  </a:lnTo>
                  <a:lnTo>
                    <a:pt x="171" y="118"/>
                  </a:lnTo>
                  <a:lnTo>
                    <a:pt x="175" y="127"/>
                  </a:lnTo>
                  <a:lnTo>
                    <a:pt x="178" y="135"/>
                  </a:lnTo>
                  <a:lnTo>
                    <a:pt x="181" y="145"/>
                  </a:lnTo>
                  <a:lnTo>
                    <a:pt x="183" y="155"/>
                  </a:lnTo>
                  <a:lnTo>
                    <a:pt x="184" y="165"/>
                  </a:lnTo>
                  <a:lnTo>
                    <a:pt x="184" y="175"/>
                  </a:lnTo>
                  <a:lnTo>
                    <a:pt x="184" y="186"/>
                  </a:lnTo>
                  <a:lnTo>
                    <a:pt x="183" y="197"/>
                  </a:lnTo>
                  <a:lnTo>
                    <a:pt x="181" y="206"/>
                  </a:lnTo>
                  <a:lnTo>
                    <a:pt x="178" y="216"/>
                  </a:lnTo>
                  <a:lnTo>
                    <a:pt x="175" y="225"/>
                  </a:lnTo>
                  <a:lnTo>
                    <a:pt x="171" y="233"/>
                  </a:lnTo>
                  <a:lnTo>
                    <a:pt x="167" y="242"/>
                  </a:lnTo>
                  <a:lnTo>
                    <a:pt x="162" y="250"/>
                  </a:lnTo>
                  <a:lnTo>
                    <a:pt x="156" y="256"/>
                  </a:lnTo>
                  <a:lnTo>
                    <a:pt x="149" y="263"/>
                  </a:lnTo>
                  <a:lnTo>
                    <a:pt x="142" y="268"/>
                  </a:lnTo>
                  <a:lnTo>
                    <a:pt x="134" y="272"/>
                  </a:lnTo>
                  <a:lnTo>
                    <a:pt x="126" y="276"/>
                  </a:lnTo>
                  <a:lnTo>
                    <a:pt x="116" y="278"/>
                  </a:lnTo>
                  <a:lnTo>
                    <a:pt x="105" y="280"/>
                  </a:lnTo>
                  <a:lnTo>
                    <a:pt x="94" y="281"/>
                  </a:lnTo>
                  <a:lnTo>
                    <a:pt x="82" y="280"/>
                  </a:lnTo>
                  <a:lnTo>
                    <a:pt x="71" y="278"/>
                  </a:lnTo>
                  <a:lnTo>
                    <a:pt x="61" y="273"/>
                  </a:lnTo>
                  <a:lnTo>
                    <a:pt x="51" y="269"/>
                  </a:lnTo>
                  <a:lnTo>
                    <a:pt x="42" y="263"/>
                  </a:lnTo>
                  <a:lnTo>
                    <a:pt x="35" y="255"/>
                  </a:lnTo>
                  <a:lnTo>
                    <a:pt x="28" y="246"/>
                  </a:lnTo>
                  <a:lnTo>
                    <a:pt x="24" y="237"/>
                  </a:lnTo>
                  <a:lnTo>
                    <a:pt x="23" y="237"/>
                  </a:lnTo>
                  <a:lnTo>
                    <a:pt x="23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8" name="Rectangle 103"/>
            <p:cNvSpPr>
              <a:spLocks noChangeArrowheads="1"/>
            </p:cNvSpPr>
            <p:nvPr userDrawn="1"/>
          </p:nvSpPr>
          <p:spPr bwMode="auto">
            <a:xfrm>
              <a:off x="4848" y="3814"/>
              <a:ext cx="8" cy="91"/>
            </a:xfrm>
            <a:prstGeom prst="rect">
              <a:avLst/>
            </a:prstGeom>
            <a:solidFill>
              <a:srgbClr val="7977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9" name="Freeform 104"/>
            <p:cNvSpPr>
              <a:spLocks noEditPoints="1"/>
            </p:cNvSpPr>
            <p:nvPr userDrawn="1"/>
          </p:nvSpPr>
          <p:spPr bwMode="auto">
            <a:xfrm>
              <a:off x="4872" y="3814"/>
              <a:ext cx="8" cy="91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24" y="76"/>
                </a:cxn>
                <a:cxn ang="0">
                  <a:pos x="24" y="274"/>
                </a:cxn>
                <a:cxn ang="0">
                  <a:pos x="0" y="274"/>
                </a:cxn>
                <a:cxn ang="0">
                  <a:pos x="0" y="76"/>
                </a:cxn>
                <a:cxn ang="0">
                  <a:pos x="0" y="0"/>
                </a:cxn>
                <a:cxn ang="0">
                  <a:pos x="24" y="0"/>
                </a:cxn>
                <a:cxn ang="0">
                  <a:pos x="24" y="39"/>
                </a:cxn>
                <a:cxn ang="0">
                  <a:pos x="0" y="39"/>
                </a:cxn>
                <a:cxn ang="0">
                  <a:pos x="0" y="0"/>
                </a:cxn>
              </a:cxnLst>
              <a:rect l="0" t="0" r="r" b="b"/>
              <a:pathLst>
                <a:path w="24" h="274">
                  <a:moveTo>
                    <a:pt x="0" y="76"/>
                  </a:moveTo>
                  <a:lnTo>
                    <a:pt x="24" y="76"/>
                  </a:lnTo>
                  <a:lnTo>
                    <a:pt x="24" y="274"/>
                  </a:lnTo>
                  <a:lnTo>
                    <a:pt x="0" y="274"/>
                  </a:lnTo>
                  <a:lnTo>
                    <a:pt x="0" y="76"/>
                  </a:lnTo>
                  <a:close/>
                  <a:moveTo>
                    <a:pt x="0" y="0"/>
                  </a:moveTo>
                  <a:lnTo>
                    <a:pt x="24" y="0"/>
                  </a:lnTo>
                  <a:lnTo>
                    <a:pt x="24" y="39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0" name="Freeform 105"/>
            <p:cNvSpPr>
              <a:spLocks/>
            </p:cNvSpPr>
            <p:nvPr userDrawn="1"/>
          </p:nvSpPr>
          <p:spPr bwMode="auto">
            <a:xfrm>
              <a:off x="4895" y="3814"/>
              <a:ext cx="58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25" y="172"/>
                </a:cxn>
                <a:cxn ang="0">
                  <a:pos x="134" y="76"/>
                </a:cxn>
                <a:cxn ang="0">
                  <a:pos x="166" y="76"/>
                </a:cxn>
                <a:cxn ang="0">
                  <a:pos x="82" y="149"/>
                </a:cxn>
                <a:cxn ang="0">
                  <a:pos x="173" y="274"/>
                </a:cxn>
                <a:cxn ang="0">
                  <a:pos x="143" y="274"/>
                </a:cxn>
                <a:cxn ang="0">
                  <a:pos x="64" y="166"/>
                </a:cxn>
                <a:cxn ang="0">
                  <a:pos x="25" y="199"/>
                </a:cxn>
                <a:cxn ang="0">
                  <a:pos x="25" y="274"/>
                </a:cxn>
                <a:cxn ang="0">
                  <a:pos x="0" y="274"/>
                </a:cxn>
                <a:cxn ang="0">
                  <a:pos x="0" y="0"/>
                </a:cxn>
              </a:cxnLst>
              <a:rect l="0" t="0" r="r" b="b"/>
              <a:pathLst>
                <a:path w="173" h="274">
                  <a:moveTo>
                    <a:pt x="0" y="0"/>
                  </a:moveTo>
                  <a:lnTo>
                    <a:pt x="25" y="0"/>
                  </a:lnTo>
                  <a:lnTo>
                    <a:pt x="25" y="172"/>
                  </a:lnTo>
                  <a:lnTo>
                    <a:pt x="134" y="76"/>
                  </a:lnTo>
                  <a:lnTo>
                    <a:pt x="166" y="76"/>
                  </a:lnTo>
                  <a:lnTo>
                    <a:pt x="82" y="149"/>
                  </a:lnTo>
                  <a:lnTo>
                    <a:pt x="173" y="274"/>
                  </a:lnTo>
                  <a:lnTo>
                    <a:pt x="143" y="274"/>
                  </a:lnTo>
                  <a:lnTo>
                    <a:pt x="64" y="166"/>
                  </a:lnTo>
                  <a:lnTo>
                    <a:pt x="25" y="199"/>
                  </a:lnTo>
                  <a:lnTo>
                    <a:pt x="25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1" name="Freeform 106"/>
            <p:cNvSpPr>
              <a:spLocks noEditPoints="1"/>
            </p:cNvSpPr>
            <p:nvPr userDrawn="1"/>
          </p:nvSpPr>
          <p:spPr bwMode="auto">
            <a:xfrm>
              <a:off x="4956" y="3837"/>
              <a:ext cx="59" cy="70"/>
            </a:xfrm>
            <a:custGeom>
              <a:avLst/>
              <a:gdLst/>
              <a:ahLst/>
              <a:cxnLst>
                <a:cxn ang="0">
                  <a:pos x="151" y="78"/>
                </a:cxn>
                <a:cxn ang="0">
                  <a:pos x="144" y="59"/>
                </a:cxn>
                <a:cxn ang="0">
                  <a:pos x="138" y="48"/>
                </a:cxn>
                <a:cxn ang="0">
                  <a:pos x="130" y="38"/>
                </a:cxn>
                <a:cxn ang="0">
                  <a:pos x="121" y="30"/>
                </a:cxn>
                <a:cxn ang="0">
                  <a:pos x="109" y="24"/>
                </a:cxn>
                <a:cxn ang="0">
                  <a:pos x="96" y="21"/>
                </a:cxn>
                <a:cxn ang="0">
                  <a:pos x="82" y="21"/>
                </a:cxn>
                <a:cxn ang="0">
                  <a:pos x="69" y="24"/>
                </a:cxn>
                <a:cxn ang="0">
                  <a:pos x="57" y="30"/>
                </a:cxn>
                <a:cxn ang="0">
                  <a:pos x="47" y="38"/>
                </a:cxn>
                <a:cxn ang="0">
                  <a:pos x="35" y="53"/>
                </a:cxn>
                <a:cxn ang="0">
                  <a:pos x="26" y="78"/>
                </a:cxn>
                <a:cxn ang="0">
                  <a:pos x="152" y="92"/>
                </a:cxn>
                <a:cxn ang="0">
                  <a:pos x="25" y="126"/>
                </a:cxn>
                <a:cxn ang="0">
                  <a:pos x="30" y="146"/>
                </a:cxn>
                <a:cxn ang="0">
                  <a:pos x="35" y="158"/>
                </a:cxn>
                <a:cxn ang="0">
                  <a:pos x="43" y="170"/>
                </a:cxn>
                <a:cxn ang="0">
                  <a:pos x="54" y="179"/>
                </a:cxn>
                <a:cxn ang="0">
                  <a:pos x="66" y="186"/>
                </a:cxn>
                <a:cxn ang="0">
                  <a:pos x="81" y="189"/>
                </a:cxn>
                <a:cxn ang="0">
                  <a:pos x="101" y="189"/>
                </a:cxn>
                <a:cxn ang="0">
                  <a:pos x="122" y="182"/>
                </a:cxn>
                <a:cxn ang="0">
                  <a:pos x="138" y="169"/>
                </a:cxn>
                <a:cxn ang="0">
                  <a:pos x="148" y="150"/>
                </a:cxn>
                <a:cxn ang="0">
                  <a:pos x="176" y="140"/>
                </a:cxn>
                <a:cxn ang="0">
                  <a:pos x="165" y="170"/>
                </a:cxn>
                <a:cxn ang="0">
                  <a:pos x="156" y="182"/>
                </a:cxn>
                <a:cxn ang="0">
                  <a:pos x="148" y="192"/>
                </a:cxn>
                <a:cxn ang="0">
                  <a:pos x="136" y="200"/>
                </a:cxn>
                <a:cxn ang="0">
                  <a:pos x="123" y="206"/>
                </a:cxn>
                <a:cxn ang="0">
                  <a:pos x="107" y="209"/>
                </a:cxn>
                <a:cxn ang="0">
                  <a:pos x="89" y="210"/>
                </a:cxn>
                <a:cxn ang="0">
                  <a:pos x="67" y="208"/>
                </a:cxn>
                <a:cxn ang="0">
                  <a:pos x="48" y="202"/>
                </a:cxn>
                <a:cxn ang="0">
                  <a:pos x="33" y="193"/>
                </a:cxn>
                <a:cxn ang="0">
                  <a:pos x="20" y="180"/>
                </a:cxn>
                <a:cxn ang="0">
                  <a:pos x="12" y="163"/>
                </a:cxn>
                <a:cxn ang="0">
                  <a:pos x="5" y="146"/>
                </a:cxn>
                <a:cxn ang="0">
                  <a:pos x="1" y="127"/>
                </a:cxn>
                <a:cxn ang="0">
                  <a:pos x="0" y="105"/>
                </a:cxn>
                <a:cxn ang="0">
                  <a:pos x="1" y="86"/>
                </a:cxn>
                <a:cxn ang="0">
                  <a:pos x="5" y="67"/>
                </a:cxn>
                <a:cxn ang="0">
                  <a:pos x="12" y="49"/>
                </a:cxn>
                <a:cxn ang="0">
                  <a:pos x="20" y="34"/>
                </a:cxn>
                <a:cxn ang="0">
                  <a:pos x="33" y="20"/>
                </a:cxn>
                <a:cxn ang="0">
                  <a:pos x="48" y="10"/>
                </a:cxn>
                <a:cxn ang="0">
                  <a:pos x="67" y="3"/>
                </a:cxn>
                <a:cxn ang="0">
                  <a:pos x="89" y="0"/>
                </a:cxn>
                <a:cxn ang="0">
                  <a:pos x="111" y="3"/>
                </a:cxn>
                <a:cxn ang="0">
                  <a:pos x="129" y="10"/>
                </a:cxn>
                <a:cxn ang="0">
                  <a:pos x="146" y="21"/>
                </a:cxn>
                <a:cxn ang="0">
                  <a:pos x="157" y="35"/>
                </a:cxn>
                <a:cxn ang="0">
                  <a:pos x="166" y="52"/>
                </a:cxn>
                <a:cxn ang="0">
                  <a:pos x="173" y="71"/>
                </a:cxn>
                <a:cxn ang="0">
                  <a:pos x="176" y="91"/>
                </a:cxn>
                <a:cxn ang="0">
                  <a:pos x="176" y="112"/>
                </a:cxn>
              </a:cxnLst>
              <a:rect l="0" t="0" r="r" b="b"/>
              <a:pathLst>
                <a:path w="177" h="210">
                  <a:moveTo>
                    <a:pt x="152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4" y="59"/>
                  </a:lnTo>
                  <a:lnTo>
                    <a:pt x="142" y="53"/>
                  </a:lnTo>
                  <a:lnTo>
                    <a:pt x="138" y="48"/>
                  </a:lnTo>
                  <a:lnTo>
                    <a:pt x="135" y="42"/>
                  </a:lnTo>
                  <a:lnTo>
                    <a:pt x="130" y="38"/>
                  </a:lnTo>
                  <a:lnTo>
                    <a:pt x="126" y="34"/>
                  </a:lnTo>
                  <a:lnTo>
                    <a:pt x="121" y="30"/>
                  </a:lnTo>
                  <a:lnTo>
                    <a:pt x="115" y="27"/>
                  </a:lnTo>
                  <a:lnTo>
                    <a:pt x="109" y="24"/>
                  </a:lnTo>
                  <a:lnTo>
                    <a:pt x="103" y="22"/>
                  </a:lnTo>
                  <a:lnTo>
                    <a:pt x="96" y="21"/>
                  </a:lnTo>
                  <a:lnTo>
                    <a:pt x="89" y="21"/>
                  </a:lnTo>
                  <a:lnTo>
                    <a:pt x="82" y="21"/>
                  </a:lnTo>
                  <a:lnTo>
                    <a:pt x="75" y="22"/>
                  </a:lnTo>
                  <a:lnTo>
                    <a:pt x="69" y="24"/>
                  </a:lnTo>
                  <a:lnTo>
                    <a:pt x="62" y="27"/>
                  </a:lnTo>
                  <a:lnTo>
                    <a:pt x="57" y="30"/>
                  </a:lnTo>
                  <a:lnTo>
                    <a:pt x="52" y="34"/>
                  </a:lnTo>
                  <a:lnTo>
                    <a:pt x="47" y="38"/>
                  </a:lnTo>
                  <a:lnTo>
                    <a:pt x="43" y="42"/>
                  </a:lnTo>
                  <a:lnTo>
                    <a:pt x="35" y="53"/>
                  </a:lnTo>
                  <a:lnTo>
                    <a:pt x="30" y="65"/>
                  </a:lnTo>
                  <a:lnTo>
                    <a:pt x="26" y="78"/>
                  </a:lnTo>
                  <a:lnTo>
                    <a:pt x="23" y="92"/>
                  </a:lnTo>
                  <a:lnTo>
                    <a:pt x="152" y="92"/>
                  </a:lnTo>
                  <a:close/>
                  <a:moveTo>
                    <a:pt x="23" y="112"/>
                  </a:moveTo>
                  <a:lnTo>
                    <a:pt x="25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2" y="153"/>
                  </a:lnTo>
                  <a:lnTo>
                    <a:pt x="35" y="158"/>
                  </a:lnTo>
                  <a:lnTo>
                    <a:pt x="39" y="165"/>
                  </a:lnTo>
                  <a:lnTo>
                    <a:pt x="43" y="170"/>
                  </a:lnTo>
                  <a:lnTo>
                    <a:pt x="48" y="174"/>
                  </a:lnTo>
                  <a:lnTo>
                    <a:pt x="54" y="179"/>
                  </a:lnTo>
                  <a:lnTo>
                    <a:pt x="59" y="183"/>
                  </a:lnTo>
                  <a:lnTo>
                    <a:pt x="66" y="186"/>
                  </a:lnTo>
                  <a:lnTo>
                    <a:pt x="73" y="188"/>
                  </a:lnTo>
                  <a:lnTo>
                    <a:pt x="81" y="189"/>
                  </a:lnTo>
                  <a:lnTo>
                    <a:pt x="89" y="190"/>
                  </a:lnTo>
                  <a:lnTo>
                    <a:pt x="101" y="189"/>
                  </a:lnTo>
                  <a:lnTo>
                    <a:pt x="113" y="186"/>
                  </a:lnTo>
                  <a:lnTo>
                    <a:pt x="122" y="182"/>
                  </a:lnTo>
                  <a:lnTo>
                    <a:pt x="130" y="176"/>
                  </a:lnTo>
                  <a:lnTo>
                    <a:pt x="138" y="169"/>
                  </a:lnTo>
                  <a:lnTo>
                    <a:pt x="143" y="160"/>
                  </a:lnTo>
                  <a:lnTo>
                    <a:pt x="148" y="150"/>
                  </a:lnTo>
                  <a:lnTo>
                    <a:pt x="151" y="140"/>
                  </a:lnTo>
                  <a:lnTo>
                    <a:pt x="176" y="140"/>
                  </a:lnTo>
                  <a:lnTo>
                    <a:pt x="170" y="155"/>
                  </a:lnTo>
                  <a:lnTo>
                    <a:pt x="165" y="170"/>
                  </a:lnTo>
                  <a:lnTo>
                    <a:pt x="161" y="175"/>
                  </a:lnTo>
                  <a:lnTo>
                    <a:pt x="156" y="182"/>
                  </a:lnTo>
                  <a:lnTo>
                    <a:pt x="152" y="187"/>
                  </a:lnTo>
                  <a:lnTo>
                    <a:pt x="148" y="192"/>
                  </a:lnTo>
                  <a:lnTo>
                    <a:pt x="142" y="196"/>
                  </a:lnTo>
                  <a:lnTo>
                    <a:pt x="136" y="200"/>
                  </a:lnTo>
                  <a:lnTo>
                    <a:pt x="129" y="203"/>
                  </a:lnTo>
                  <a:lnTo>
                    <a:pt x="123" y="206"/>
                  </a:lnTo>
                  <a:lnTo>
                    <a:pt x="115" y="208"/>
                  </a:lnTo>
                  <a:lnTo>
                    <a:pt x="107" y="209"/>
                  </a:lnTo>
                  <a:lnTo>
                    <a:pt x="98" y="210"/>
                  </a:lnTo>
                  <a:lnTo>
                    <a:pt x="89" y="210"/>
                  </a:lnTo>
                  <a:lnTo>
                    <a:pt x="77" y="210"/>
                  </a:lnTo>
                  <a:lnTo>
                    <a:pt x="67" y="208"/>
                  </a:lnTo>
                  <a:lnTo>
                    <a:pt x="57" y="206"/>
                  </a:lnTo>
                  <a:lnTo>
                    <a:pt x="48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0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7" y="155"/>
                  </a:lnTo>
                  <a:lnTo>
                    <a:pt x="5" y="146"/>
                  </a:lnTo>
                  <a:lnTo>
                    <a:pt x="2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6"/>
                  </a:lnTo>
                  <a:lnTo>
                    <a:pt x="2" y="76"/>
                  </a:lnTo>
                  <a:lnTo>
                    <a:pt x="5" y="67"/>
                  </a:lnTo>
                  <a:lnTo>
                    <a:pt x="7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0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48" y="10"/>
                  </a:lnTo>
                  <a:lnTo>
                    <a:pt x="57" y="6"/>
                  </a:lnTo>
                  <a:lnTo>
                    <a:pt x="67" y="3"/>
                  </a:lnTo>
                  <a:lnTo>
                    <a:pt x="77" y="1"/>
                  </a:lnTo>
                  <a:lnTo>
                    <a:pt x="89" y="0"/>
                  </a:lnTo>
                  <a:lnTo>
                    <a:pt x="100" y="1"/>
                  </a:lnTo>
                  <a:lnTo>
                    <a:pt x="111" y="3"/>
                  </a:lnTo>
                  <a:lnTo>
                    <a:pt x="121" y="6"/>
                  </a:lnTo>
                  <a:lnTo>
                    <a:pt x="129" y="10"/>
                  </a:lnTo>
                  <a:lnTo>
                    <a:pt x="138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7" y="35"/>
                  </a:lnTo>
                  <a:lnTo>
                    <a:pt x="162" y="44"/>
                  </a:lnTo>
                  <a:lnTo>
                    <a:pt x="166" y="52"/>
                  </a:lnTo>
                  <a:lnTo>
                    <a:pt x="169" y="62"/>
                  </a:lnTo>
                  <a:lnTo>
                    <a:pt x="173" y="71"/>
                  </a:lnTo>
                  <a:lnTo>
                    <a:pt x="175" y="81"/>
                  </a:lnTo>
                  <a:lnTo>
                    <a:pt x="176" y="91"/>
                  </a:lnTo>
                  <a:lnTo>
                    <a:pt x="177" y="102"/>
                  </a:lnTo>
                  <a:lnTo>
                    <a:pt x="176" y="112"/>
                  </a:lnTo>
                  <a:lnTo>
                    <a:pt x="23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2" name="Freeform 107"/>
            <p:cNvSpPr>
              <a:spLocks/>
            </p:cNvSpPr>
            <p:nvPr userDrawn="1"/>
          </p:nvSpPr>
          <p:spPr bwMode="auto">
            <a:xfrm>
              <a:off x="5058" y="3812"/>
              <a:ext cx="71" cy="96"/>
            </a:xfrm>
            <a:custGeom>
              <a:avLst/>
              <a:gdLst/>
              <a:ahLst/>
              <a:cxnLst>
                <a:cxn ang="0">
                  <a:pos x="27" y="208"/>
                </a:cxn>
                <a:cxn ang="0">
                  <a:pos x="36" y="232"/>
                </a:cxn>
                <a:cxn ang="0">
                  <a:pos x="52" y="247"/>
                </a:cxn>
                <a:cxn ang="0">
                  <a:pos x="73" y="258"/>
                </a:cxn>
                <a:cxn ang="0">
                  <a:pos x="116" y="263"/>
                </a:cxn>
                <a:cxn ang="0">
                  <a:pos x="152" y="256"/>
                </a:cxn>
                <a:cxn ang="0">
                  <a:pos x="173" y="243"/>
                </a:cxn>
                <a:cxn ang="0">
                  <a:pos x="184" y="228"/>
                </a:cxn>
                <a:cxn ang="0">
                  <a:pos x="188" y="207"/>
                </a:cxn>
                <a:cxn ang="0">
                  <a:pos x="186" y="192"/>
                </a:cxn>
                <a:cxn ang="0">
                  <a:pos x="170" y="174"/>
                </a:cxn>
                <a:cxn ang="0">
                  <a:pos x="142" y="161"/>
                </a:cxn>
                <a:cxn ang="0">
                  <a:pos x="59" y="139"/>
                </a:cxn>
                <a:cxn ang="0">
                  <a:pos x="29" y="123"/>
                </a:cxn>
                <a:cxn ang="0">
                  <a:pos x="17" y="110"/>
                </a:cxn>
                <a:cxn ang="0">
                  <a:pos x="10" y="92"/>
                </a:cxn>
                <a:cxn ang="0">
                  <a:pos x="10" y="66"/>
                </a:cxn>
                <a:cxn ang="0">
                  <a:pos x="19" y="41"/>
                </a:cxn>
                <a:cxn ang="0">
                  <a:pos x="33" y="22"/>
                </a:cxn>
                <a:cxn ang="0">
                  <a:pos x="57" y="7"/>
                </a:cxn>
                <a:cxn ang="0">
                  <a:pos x="90" y="0"/>
                </a:cxn>
                <a:cxn ang="0">
                  <a:pos x="124" y="1"/>
                </a:cxn>
                <a:cxn ang="0">
                  <a:pos x="152" y="7"/>
                </a:cxn>
                <a:cxn ang="0">
                  <a:pos x="175" y="21"/>
                </a:cxn>
                <a:cxn ang="0">
                  <a:pos x="193" y="40"/>
                </a:cxn>
                <a:cxn ang="0">
                  <a:pos x="204" y="65"/>
                </a:cxn>
                <a:cxn ang="0">
                  <a:pos x="179" y="85"/>
                </a:cxn>
                <a:cxn ang="0">
                  <a:pos x="174" y="63"/>
                </a:cxn>
                <a:cxn ang="0">
                  <a:pos x="165" y="46"/>
                </a:cxn>
                <a:cxn ang="0">
                  <a:pos x="151" y="34"/>
                </a:cxn>
                <a:cxn ang="0">
                  <a:pos x="132" y="26"/>
                </a:cxn>
                <a:cxn ang="0">
                  <a:pos x="91" y="22"/>
                </a:cxn>
                <a:cxn ang="0">
                  <a:pos x="57" y="33"/>
                </a:cxn>
                <a:cxn ang="0">
                  <a:pos x="44" y="45"/>
                </a:cxn>
                <a:cxn ang="0">
                  <a:pos x="37" y="62"/>
                </a:cxn>
                <a:cxn ang="0">
                  <a:pos x="36" y="85"/>
                </a:cxn>
                <a:cxn ang="0">
                  <a:pos x="48" y="105"/>
                </a:cxn>
                <a:cxn ang="0">
                  <a:pos x="69" y="116"/>
                </a:cxn>
                <a:cxn ang="0">
                  <a:pos x="158" y="139"/>
                </a:cxn>
                <a:cxn ang="0">
                  <a:pos x="194" y="159"/>
                </a:cxn>
                <a:cxn ang="0">
                  <a:pos x="206" y="173"/>
                </a:cxn>
                <a:cxn ang="0">
                  <a:pos x="213" y="192"/>
                </a:cxn>
                <a:cxn ang="0">
                  <a:pos x="214" y="216"/>
                </a:cxn>
                <a:cxn ang="0">
                  <a:pos x="207" y="241"/>
                </a:cxn>
                <a:cxn ang="0">
                  <a:pos x="193" y="260"/>
                </a:cxn>
                <a:cxn ang="0">
                  <a:pos x="168" y="276"/>
                </a:cxn>
                <a:cxn ang="0">
                  <a:pos x="127" y="285"/>
                </a:cxn>
                <a:cxn ang="0">
                  <a:pos x="87" y="284"/>
                </a:cxn>
                <a:cxn ang="0">
                  <a:pos x="56" y="276"/>
                </a:cxn>
                <a:cxn ang="0">
                  <a:pos x="30" y="262"/>
                </a:cxn>
                <a:cxn ang="0">
                  <a:pos x="11" y="242"/>
                </a:cxn>
                <a:cxn ang="0">
                  <a:pos x="2" y="213"/>
                </a:cxn>
                <a:cxn ang="0">
                  <a:pos x="26" y="190"/>
                </a:cxn>
              </a:cxnLst>
              <a:rect l="0" t="0" r="r" b="b"/>
              <a:pathLst>
                <a:path w="214" h="286">
                  <a:moveTo>
                    <a:pt x="26" y="190"/>
                  </a:moveTo>
                  <a:lnTo>
                    <a:pt x="26" y="200"/>
                  </a:lnTo>
                  <a:lnTo>
                    <a:pt x="27" y="208"/>
                  </a:lnTo>
                  <a:lnTo>
                    <a:pt x="30" y="217"/>
                  </a:lnTo>
                  <a:lnTo>
                    <a:pt x="33" y="224"/>
                  </a:lnTo>
                  <a:lnTo>
                    <a:pt x="36" y="232"/>
                  </a:lnTo>
                  <a:lnTo>
                    <a:pt x="42" y="237"/>
                  </a:lnTo>
                  <a:lnTo>
                    <a:pt x="46" y="243"/>
                  </a:lnTo>
                  <a:lnTo>
                    <a:pt x="52" y="247"/>
                  </a:lnTo>
                  <a:lnTo>
                    <a:pt x="59" y="251"/>
                  </a:lnTo>
                  <a:lnTo>
                    <a:pt x="65" y="255"/>
                  </a:lnTo>
                  <a:lnTo>
                    <a:pt x="73" y="258"/>
                  </a:lnTo>
                  <a:lnTo>
                    <a:pt x="80" y="260"/>
                  </a:lnTo>
                  <a:lnTo>
                    <a:pt x="98" y="262"/>
                  </a:lnTo>
                  <a:lnTo>
                    <a:pt x="116" y="263"/>
                  </a:lnTo>
                  <a:lnTo>
                    <a:pt x="128" y="262"/>
                  </a:lnTo>
                  <a:lnTo>
                    <a:pt x="140" y="260"/>
                  </a:lnTo>
                  <a:lnTo>
                    <a:pt x="152" y="256"/>
                  </a:lnTo>
                  <a:lnTo>
                    <a:pt x="164" y="250"/>
                  </a:lnTo>
                  <a:lnTo>
                    <a:pt x="169" y="247"/>
                  </a:lnTo>
                  <a:lnTo>
                    <a:pt x="173" y="243"/>
                  </a:lnTo>
                  <a:lnTo>
                    <a:pt x="178" y="238"/>
                  </a:lnTo>
                  <a:lnTo>
                    <a:pt x="182" y="233"/>
                  </a:lnTo>
                  <a:lnTo>
                    <a:pt x="184" y="228"/>
                  </a:lnTo>
                  <a:lnTo>
                    <a:pt x="187" y="221"/>
                  </a:lnTo>
                  <a:lnTo>
                    <a:pt x="188" y="215"/>
                  </a:lnTo>
                  <a:lnTo>
                    <a:pt x="188" y="207"/>
                  </a:lnTo>
                  <a:lnTo>
                    <a:pt x="188" y="202"/>
                  </a:lnTo>
                  <a:lnTo>
                    <a:pt x="187" y="196"/>
                  </a:lnTo>
                  <a:lnTo>
                    <a:pt x="186" y="192"/>
                  </a:lnTo>
                  <a:lnTo>
                    <a:pt x="184" y="188"/>
                  </a:lnTo>
                  <a:lnTo>
                    <a:pt x="178" y="180"/>
                  </a:lnTo>
                  <a:lnTo>
                    <a:pt x="170" y="174"/>
                  </a:lnTo>
                  <a:lnTo>
                    <a:pt x="161" y="168"/>
                  </a:lnTo>
                  <a:lnTo>
                    <a:pt x="152" y="164"/>
                  </a:lnTo>
                  <a:lnTo>
                    <a:pt x="142" y="161"/>
                  </a:lnTo>
                  <a:lnTo>
                    <a:pt x="132" y="157"/>
                  </a:lnTo>
                  <a:lnTo>
                    <a:pt x="71" y="142"/>
                  </a:lnTo>
                  <a:lnTo>
                    <a:pt x="59" y="139"/>
                  </a:lnTo>
                  <a:lnTo>
                    <a:pt x="48" y="135"/>
                  </a:lnTo>
                  <a:lnTo>
                    <a:pt x="37" y="129"/>
                  </a:lnTo>
                  <a:lnTo>
                    <a:pt x="29" y="123"/>
                  </a:lnTo>
                  <a:lnTo>
                    <a:pt x="24" y="119"/>
                  </a:lnTo>
                  <a:lnTo>
                    <a:pt x="20" y="114"/>
                  </a:lnTo>
                  <a:lnTo>
                    <a:pt x="17" y="110"/>
                  </a:lnTo>
                  <a:lnTo>
                    <a:pt x="15" y="105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9" y="84"/>
                  </a:lnTo>
                  <a:lnTo>
                    <a:pt x="9" y="76"/>
                  </a:lnTo>
                  <a:lnTo>
                    <a:pt x="10" y="66"/>
                  </a:lnTo>
                  <a:lnTo>
                    <a:pt x="13" y="54"/>
                  </a:lnTo>
                  <a:lnTo>
                    <a:pt x="16" y="47"/>
                  </a:lnTo>
                  <a:lnTo>
                    <a:pt x="19" y="41"/>
                  </a:lnTo>
                  <a:lnTo>
                    <a:pt x="23" y="34"/>
                  </a:lnTo>
                  <a:lnTo>
                    <a:pt x="27" y="28"/>
                  </a:lnTo>
                  <a:lnTo>
                    <a:pt x="33" y="22"/>
                  </a:lnTo>
                  <a:lnTo>
                    <a:pt x="39" y="17"/>
                  </a:lnTo>
                  <a:lnTo>
                    <a:pt x="48" y="12"/>
                  </a:lnTo>
                  <a:lnTo>
                    <a:pt x="57" y="7"/>
                  </a:lnTo>
                  <a:lnTo>
                    <a:pt x="66" y="4"/>
                  </a:lnTo>
                  <a:lnTo>
                    <a:pt x="77" y="2"/>
                  </a:lnTo>
                  <a:lnTo>
                    <a:pt x="90" y="0"/>
                  </a:lnTo>
                  <a:lnTo>
                    <a:pt x="104" y="0"/>
                  </a:lnTo>
                  <a:lnTo>
                    <a:pt x="114" y="0"/>
                  </a:lnTo>
                  <a:lnTo>
                    <a:pt x="124" y="1"/>
                  </a:lnTo>
                  <a:lnTo>
                    <a:pt x="133" y="2"/>
                  </a:lnTo>
                  <a:lnTo>
                    <a:pt x="143" y="5"/>
                  </a:lnTo>
                  <a:lnTo>
                    <a:pt x="152" y="7"/>
                  </a:lnTo>
                  <a:lnTo>
                    <a:pt x="160" y="12"/>
                  </a:lnTo>
                  <a:lnTo>
                    <a:pt x="168" y="16"/>
                  </a:lnTo>
                  <a:lnTo>
                    <a:pt x="175" y="21"/>
                  </a:lnTo>
                  <a:lnTo>
                    <a:pt x="182" y="27"/>
                  </a:lnTo>
                  <a:lnTo>
                    <a:pt x="187" y="33"/>
                  </a:lnTo>
                  <a:lnTo>
                    <a:pt x="193" y="40"/>
                  </a:lnTo>
                  <a:lnTo>
                    <a:pt x="197" y="47"/>
                  </a:lnTo>
                  <a:lnTo>
                    <a:pt x="200" y="56"/>
                  </a:lnTo>
                  <a:lnTo>
                    <a:pt x="204" y="65"/>
                  </a:lnTo>
                  <a:lnTo>
                    <a:pt x="205" y="74"/>
                  </a:lnTo>
                  <a:lnTo>
                    <a:pt x="206" y="85"/>
                  </a:lnTo>
                  <a:lnTo>
                    <a:pt x="179" y="85"/>
                  </a:lnTo>
                  <a:lnTo>
                    <a:pt x="179" y="78"/>
                  </a:lnTo>
                  <a:lnTo>
                    <a:pt x="177" y="70"/>
                  </a:lnTo>
                  <a:lnTo>
                    <a:pt x="174" y="63"/>
                  </a:lnTo>
                  <a:lnTo>
                    <a:pt x="172" y="57"/>
                  </a:lnTo>
                  <a:lnTo>
                    <a:pt x="169" y="52"/>
                  </a:lnTo>
                  <a:lnTo>
                    <a:pt x="165" y="46"/>
                  </a:lnTo>
                  <a:lnTo>
                    <a:pt x="160" y="42"/>
                  </a:lnTo>
                  <a:lnTo>
                    <a:pt x="156" y="38"/>
                  </a:lnTo>
                  <a:lnTo>
                    <a:pt x="151" y="34"/>
                  </a:lnTo>
                  <a:lnTo>
                    <a:pt x="144" y="31"/>
                  </a:lnTo>
                  <a:lnTo>
                    <a:pt x="139" y="28"/>
                  </a:lnTo>
                  <a:lnTo>
                    <a:pt x="132" y="26"/>
                  </a:lnTo>
                  <a:lnTo>
                    <a:pt x="118" y="22"/>
                  </a:lnTo>
                  <a:lnTo>
                    <a:pt x="104" y="21"/>
                  </a:lnTo>
                  <a:lnTo>
                    <a:pt x="91" y="22"/>
                  </a:lnTo>
                  <a:lnTo>
                    <a:pt x="78" y="25"/>
                  </a:lnTo>
                  <a:lnTo>
                    <a:pt x="66" y="28"/>
                  </a:lnTo>
                  <a:lnTo>
                    <a:pt x="57" y="33"/>
                  </a:lnTo>
                  <a:lnTo>
                    <a:pt x="52" y="38"/>
                  </a:lnTo>
                  <a:lnTo>
                    <a:pt x="48" y="41"/>
                  </a:lnTo>
                  <a:lnTo>
                    <a:pt x="44" y="45"/>
                  </a:lnTo>
                  <a:lnTo>
                    <a:pt x="42" y="51"/>
                  </a:lnTo>
                  <a:lnTo>
                    <a:pt x="38" y="56"/>
                  </a:lnTo>
                  <a:lnTo>
                    <a:pt x="37" y="62"/>
                  </a:lnTo>
                  <a:lnTo>
                    <a:pt x="36" y="69"/>
                  </a:lnTo>
                  <a:lnTo>
                    <a:pt x="35" y="76"/>
                  </a:lnTo>
                  <a:lnTo>
                    <a:pt x="36" y="85"/>
                  </a:lnTo>
                  <a:lnTo>
                    <a:pt x="38" y="93"/>
                  </a:lnTo>
                  <a:lnTo>
                    <a:pt x="43" y="99"/>
                  </a:lnTo>
                  <a:lnTo>
                    <a:pt x="48" y="105"/>
                  </a:lnTo>
                  <a:lnTo>
                    <a:pt x="53" y="110"/>
                  </a:lnTo>
                  <a:lnTo>
                    <a:pt x="61" y="113"/>
                  </a:lnTo>
                  <a:lnTo>
                    <a:pt x="69" y="116"/>
                  </a:lnTo>
                  <a:lnTo>
                    <a:pt x="77" y="119"/>
                  </a:lnTo>
                  <a:lnTo>
                    <a:pt x="144" y="135"/>
                  </a:lnTo>
                  <a:lnTo>
                    <a:pt x="158" y="139"/>
                  </a:lnTo>
                  <a:lnTo>
                    <a:pt x="171" y="144"/>
                  </a:lnTo>
                  <a:lnTo>
                    <a:pt x="183" y="150"/>
                  </a:lnTo>
                  <a:lnTo>
                    <a:pt x="194" y="159"/>
                  </a:lnTo>
                  <a:lnTo>
                    <a:pt x="198" y="163"/>
                  </a:lnTo>
                  <a:lnTo>
                    <a:pt x="202" y="167"/>
                  </a:lnTo>
                  <a:lnTo>
                    <a:pt x="206" y="173"/>
                  </a:lnTo>
                  <a:lnTo>
                    <a:pt x="209" y="178"/>
                  </a:lnTo>
                  <a:lnTo>
                    <a:pt x="211" y="184"/>
                  </a:lnTo>
                  <a:lnTo>
                    <a:pt x="213" y="192"/>
                  </a:lnTo>
                  <a:lnTo>
                    <a:pt x="214" y="198"/>
                  </a:lnTo>
                  <a:lnTo>
                    <a:pt x="214" y="207"/>
                  </a:lnTo>
                  <a:lnTo>
                    <a:pt x="214" y="216"/>
                  </a:lnTo>
                  <a:lnTo>
                    <a:pt x="212" y="228"/>
                  </a:lnTo>
                  <a:lnTo>
                    <a:pt x="210" y="233"/>
                  </a:lnTo>
                  <a:lnTo>
                    <a:pt x="207" y="241"/>
                  </a:lnTo>
                  <a:lnTo>
                    <a:pt x="204" y="247"/>
                  </a:lnTo>
                  <a:lnTo>
                    <a:pt x="199" y="254"/>
                  </a:lnTo>
                  <a:lnTo>
                    <a:pt x="193" y="260"/>
                  </a:lnTo>
                  <a:lnTo>
                    <a:pt x="186" y="265"/>
                  </a:lnTo>
                  <a:lnTo>
                    <a:pt x="178" y="271"/>
                  </a:lnTo>
                  <a:lnTo>
                    <a:pt x="168" y="276"/>
                  </a:lnTo>
                  <a:lnTo>
                    <a:pt x="156" y="279"/>
                  </a:lnTo>
                  <a:lnTo>
                    <a:pt x="142" y="283"/>
                  </a:lnTo>
                  <a:lnTo>
                    <a:pt x="127" y="285"/>
                  </a:lnTo>
                  <a:lnTo>
                    <a:pt x="110" y="286"/>
                  </a:lnTo>
                  <a:lnTo>
                    <a:pt x="98" y="285"/>
                  </a:lnTo>
                  <a:lnTo>
                    <a:pt x="87" y="284"/>
                  </a:lnTo>
                  <a:lnTo>
                    <a:pt x="75" y="283"/>
                  </a:lnTo>
                  <a:lnTo>
                    <a:pt x="65" y="279"/>
                  </a:lnTo>
                  <a:lnTo>
                    <a:pt x="56" y="276"/>
                  </a:lnTo>
                  <a:lnTo>
                    <a:pt x="46" y="273"/>
                  </a:lnTo>
                  <a:lnTo>
                    <a:pt x="37" y="268"/>
                  </a:lnTo>
                  <a:lnTo>
                    <a:pt x="30" y="262"/>
                  </a:lnTo>
                  <a:lnTo>
                    <a:pt x="23" y="256"/>
                  </a:lnTo>
                  <a:lnTo>
                    <a:pt x="17" y="249"/>
                  </a:lnTo>
                  <a:lnTo>
                    <a:pt x="11" y="242"/>
                  </a:lnTo>
                  <a:lnTo>
                    <a:pt x="7" y="233"/>
                  </a:lnTo>
                  <a:lnTo>
                    <a:pt x="4" y="223"/>
                  </a:lnTo>
                  <a:lnTo>
                    <a:pt x="2" y="213"/>
                  </a:lnTo>
                  <a:lnTo>
                    <a:pt x="0" y="202"/>
                  </a:lnTo>
                  <a:lnTo>
                    <a:pt x="0" y="190"/>
                  </a:lnTo>
                  <a:lnTo>
                    <a:pt x="26" y="19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3" name="Rectangle 108"/>
            <p:cNvSpPr>
              <a:spLocks noChangeArrowheads="1"/>
            </p:cNvSpPr>
            <p:nvPr userDrawn="1"/>
          </p:nvSpPr>
          <p:spPr bwMode="auto">
            <a:xfrm>
              <a:off x="5142" y="3814"/>
              <a:ext cx="8" cy="91"/>
            </a:xfrm>
            <a:prstGeom prst="rect">
              <a:avLst/>
            </a:prstGeom>
            <a:solidFill>
              <a:srgbClr val="7977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" name="Freeform 109"/>
            <p:cNvSpPr>
              <a:spLocks noEditPoints="1"/>
            </p:cNvSpPr>
            <p:nvPr userDrawn="1"/>
          </p:nvSpPr>
          <p:spPr bwMode="auto">
            <a:xfrm>
              <a:off x="5162" y="3837"/>
              <a:ext cx="63" cy="71"/>
            </a:xfrm>
            <a:custGeom>
              <a:avLst/>
              <a:gdLst/>
              <a:ahLst/>
              <a:cxnLst>
                <a:cxn ang="0">
                  <a:pos x="24" y="121"/>
                </a:cxn>
                <a:cxn ang="0">
                  <a:pos x="31" y="144"/>
                </a:cxn>
                <a:cxn ang="0">
                  <a:pos x="42" y="163"/>
                </a:cxn>
                <a:cxn ang="0">
                  <a:pos x="57" y="179"/>
                </a:cxn>
                <a:cxn ang="0">
                  <a:pos x="77" y="188"/>
                </a:cxn>
                <a:cxn ang="0">
                  <a:pos x="102" y="189"/>
                </a:cxn>
                <a:cxn ang="0">
                  <a:pos x="124" y="183"/>
                </a:cxn>
                <a:cxn ang="0">
                  <a:pos x="141" y="169"/>
                </a:cxn>
                <a:cxn ang="0">
                  <a:pos x="153" y="150"/>
                </a:cxn>
                <a:cxn ang="0">
                  <a:pos x="161" y="129"/>
                </a:cxn>
                <a:cxn ang="0">
                  <a:pos x="163" y="105"/>
                </a:cxn>
                <a:cxn ang="0">
                  <a:pos x="161" y="82"/>
                </a:cxn>
                <a:cxn ang="0">
                  <a:pos x="153" y="61"/>
                </a:cxn>
                <a:cxn ang="0">
                  <a:pos x="141" y="41"/>
                </a:cxn>
                <a:cxn ang="0">
                  <a:pos x="124" y="28"/>
                </a:cxn>
                <a:cxn ang="0">
                  <a:pos x="102" y="21"/>
                </a:cxn>
                <a:cxn ang="0">
                  <a:pos x="77" y="23"/>
                </a:cxn>
                <a:cxn ang="0">
                  <a:pos x="57" y="32"/>
                </a:cxn>
                <a:cxn ang="0">
                  <a:pos x="42" y="48"/>
                </a:cxn>
                <a:cxn ang="0">
                  <a:pos x="31" y="67"/>
                </a:cxn>
                <a:cxn ang="0">
                  <a:pos x="24" y="90"/>
                </a:cxn>
                <a:cxn ang="0">
                  <a:pos x="188" y="105"/>
                </a:cxn>
                <a:cxn ang="0">
                  <a:pos x="184" y="136"/>
                </a:cxn>
                <a:cxn ang="0">
                  <a:pos x="174" y="163"/>
                </a:cxn>
                <a:cxn ang="0">
                  <a:pos x="156" y="186"/>
                </a:cxn>
                <a:cxn ang="0">
                  <a:pos x="134" y="202"/>
                </a:cxn>
                <a:cxn ang="0">
                  <a:pos x="104" y="210"/>
                </a:cxn>
                <a:cxn ang="0">
                  <a:pos x="72" y="209"/>
                </a:cxn>
                <a:cxn ang="0">
                  <a:pos x="45" y="198"/>
                </a:cxn>
                <a:cxn ang="0">
                  <a:pos x="24" y="180"/>
                </a:cxn>
                <a:cxn ang="0">
                  <a:pos x="9" y="155"/>
                </a:cxn>
                <a:cxn ang="0">
                  <a:pos x="1" y="127"/>
                </a:cxn>
                <a:cxn ang="0">
                  <a:pos x="0" y="95"/>
                </a:cxn>
                <a:cxn ang="0">
                  <a:pos x="6" y="65"/>
                </a:cxn>
                <a:cxn ang="0">
                  <a:pos x="18" y="39"/>
                </a:cxn>
                <a:cxn ang="0">
                  <a:pos x="37" y="19"/>
                </a:cxn>
                <a:cxn ang="0">
                  <a:pos x="62" y="6"/>
                </a:cxn>
                <a:cxn ang="0">
                  <a:pos x="94" y="0"/>
                </a:cxn>
                <a:cxn ang="0">
                  <a:pos x="125" y="6"/>
                </a:cxn>
                <a:cxn ang="0">
                  <a:pos x="150" y="19"/>
                </a:cxn>
                <a:cxn ang="0">
                  <a:pos x="168" y="39"/>
                </a:cxn>
                <a:cxn ang="0">
                  <a:pos x="181" y="65"/>
                </a:cxn>
                <a:cxn ang="0">
                  <a:pos x="187" y="95"/>
                </a:cxn>
              </a:cxnLst>
              <a:rect l="0" t="0" r="r" b="b"/>
              <a:pathLst>
                <a:path w="188" h="211">
                  <a:moveTo>
                    <a:pt x="23" y="105"/>
                  </a:moveTo>
                  <a:lnTo>
                    <a:pt x="24" y="114"/>
                  </a:lnTo>
                  <a:lnTo>
                    <a:pt x="24" y="121"/>
                  </a:lnTo>
                  <a:lnTo>
                    <a:pt x="27" y="129"/>
                  </a:lnTo>
                  <a:lnTo>
                    <a:pt x="29" y="136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7" y="157"/>
                  </a:lnTo>
                  <a:lnTo>
                    <a:pt x="42" y="163"/>
                  </a:lnTo>
                  <a:lnTo>
                    <a:pt x="46" y="169"/>
                  </a:lnTo>
                  <a:lnTo>
                    <a:pt x="51" y="174"/>
                  </a:lnTo>
                  <a:lnTo>
                    <a:pt x="57" y="179"/>
                  </a:lnTo>
                  <a:lnTo>
                    <a:pt x="63" y="183"/>
                  </a:lnTo>
                  <a:lnTo>
                    <a:pt x="70" y="186"/>
                  </a:lnTo>
                  <a:lnTo>
                    <a:pt x="77" y="188"/>
                  </a:lnTo>
                  <a:lnTo>
                    <a:pt x="85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7" y="186"/>
                  </a:lnTo>
                  <a:lnTo>
                    <a:pt x="124" y="183"/>
                  </a:lnTo>
                  <a:lnTo>
                    <a:pt x="130" y="179"/>
                  </a:lnTo>
                  <a:lnTo>
                    <a:pt x="136" y="174"/>
                  </a:lnTo>
                  <a:lnTo>
                    <a:pt x="141" y="169"/>
                  </a:lnTo>
                  <a:lnTo>
                    <a:pt x="145" y="163"/>
                  </a:lnTo>
                  <a:lnTo>
                    <a:pt x="150" y="157"/>
                  </a:lnTo>
                  <a:lnTo>
                    <a:pt x="153" y="150"/>
                  </a:lnTo>
                  <a:lnTo>
                    <a:pt x="156" y="144"/>
                  </a:lnTo>
                  <a:lnTo>
                    <a:pt x="158" y="136"/>
                  </a:lnTo>
                  <a:lnTo>
                    <a:pt x="161" y="129"/>
                  </a:lnTo>
                  <a:lnTo>
                    <a:pt x="162" y="121"/>
                  </a:lnTo>
                  <a:lnTo>
                    <a:pt x="163" y="114"/>
                  </a:lnTo>
                  <a:lnTo>
                    <a:pt x="163" y="105"/>
                  </a:lnTo>
                  <a:lnTo>
                    <a:pt x="163" y="98"/>
                  </a:lnTo>
                  <a:lnTo>
                    <a:pt x="162" y="90"/>
                  </a:lnTo>
                  <a:lnTo>
                    <a:pt x="161" y="82"/>
                  </a:lnTo>
                  <a:lnTo>
                    <a:pt x="158" y="75"/>
                  </a:lnTo>
                  <a:lnTo>
                    <a:pt x="156" y="67"/>
                  </a:lnTo>
                  <a:lnTo>
                    <a:pt x="153" y="61"/>
                  </a:lnTo>
                  <a:lnTo>
                    <a:pt x="150" y="53"/>
                  </a:lnTo>
                  <a:lnTo>
                    <a:pt x="145" y="48"/>
                  </a:lnTo>
                  <a:lnTo>
                    <a:pt x="141" y="41"/>
                  </a:lnTo>
                  <a:lnTo>
                    <a:pt x="136" y="37"/>
                  </a:lnTo>
                  <a:lnTo>
                    <a:pt x="130" y="32"/>
                  </a:lnTo>
                  <a:lnTo>
                    <a:pt x="124" y="28"/>
                  </a:lnTo>
                  <a:lnTo>
                    <a:pt x="117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lnTo>
                    <a:pt x="85" y="21"/>
                  </a:lnTo>
                  <a:lnTo>
                    <a:pt x="77" y="23"/>
                  </a:lnTo>
                  <a:lnTo>
                    <a:pt x="70" y="25"/>
                  </a:lnTo>
                  <a:lnTo>
                    <a:pt x="63" y="28"/>
                  </a:lnTo>
                  <a:lnTo>
                    <a:pt x="57" y="32"/>
                  </a:lnTo>
                  <a:lnTo>
                    <a:pt x="51" y="37"/>
                  </a:lnTo>
                  <a:lnTo>
                    <a:pt x="46" y="41"/>
                  </a:lnTo>
                  <a:lnTo>
                    <a:pt x="42" y="48"/>
                  </a:lnTo>
                  <a:lnTo>
                    <a:pt x="37" y="53"/>
                  </a:lnTo>
                  <a:lnTo>
                    <a:pt x="34" y="61"/>
                  </a:lnTo>
                  <a:lnTo>
                    <a:pt x="31" y="67"/>
                  </a:lnTo>
                  <a:lnTo>
                    <a:pt x="29" y="75"/>
                  </a:lnTo>
                  <a:lnTo>
                    <a:pt x="27" y="82"/>
                  </a:lnTo>
                  <a:lnTo>
                    <a:pt x="24" y="90"/>
                  </a:lnTo>
                  <a:lnTo>
                    <a:pt x="24" y="98"/>
                  </a:lnTo>
                  <a:lnTo>
                    <a:pt x="23" y="105"/>
                  </a:lnTo>
                  <a:close/>
                  <a:moveTo>
                    <a:pt x="188" y="105"/>
                  </a:moveTo>
                  <a:lnTo>
                    <a:pt x="187" y="116"/>
                  </a:lnTo>
                  <a:lnTo>
                    <a:pt x="185" y="127"/>
                  </a:lnTo>
                  <a:lnTo>
                    <a:pt x="184" y="136"/>
                  </a:lnTo>
                  <a:lnTo>
                    <a:pt x="181" y="146"/>
                  </a:lnTo>
                  <a:lnTo>
                    <a:pt x="178" y="155"/>
                  </a:lnTo>
                  <a:lnTo>
                    <a:pt x="174" y="163"/>
                  </a:lnTo>
                  <a:lnTo>
                    <a:pt x="168" y="172"/>
                  </a:lnTo>
                  <a:lnTo>
                    <a:pt x="163" y="180"/>
                  </a:lnTo>
                  <a:lnTo>
                    <a:pt x="156" y="186"/>
                  </a:lnTo>
                  <a:lnTo>
                    <a:pt x="150" y="193"/>
                  </a:lnTo>
                  <a:lnTo>
                    <a:pt x="142" y="198"/>
                  </a:lnTo>
                  <a:lnTo>
                    <a:pt x="134" y="202"/>
                  </a:lnTo>
                  <a:lnTo>
                    <a:pt x="125" y="206"/>
                  </a:lnTo>
                  <a:lnTo>
                    <a:pt x="115" y="209"/>
                  </a:lnTo>
                  <a:lnTo>
                    <a:pt x="104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2" y="209"/>
                  </a:lnTo>
                  <a:lnTo>
                    <a:pt x="62" y="206"/>
                  </a:lnTo>
                  <a:lnTo>
                    <a:pt x="54" y="202"/>
                  </a:lnTo>
                  <a:lnTo>
                    <a:pt x="45" y="198"/>
                  </a:lnTo>
                  <a:lnTo>
                    <a:pt x="37" y="193"/>
                  </a:lnTo>
                  <a:lnTo>
                    <a:pt x="30" y="186"/>
                  </a:lnTo>
                  <a:lnTo>
                    <a:pt x="24" y="180"/>
                  </a:lnTo>
                  <a:lnTo>
                    <a:pt x="18" y="172"/>
                  </a:lnTo>
                  <a:lnTo>
                    <a:pt x="14" y="163"/>
                  </a:lnTo>
                  <a:lnTo>
                    <a:pt x="9" y="155"/>
                  </a:lnTo>
                  <a:lnTo>
                    <a:pt x="6" y="146"/>
                  </a:lnTo>
                  <a:lnTo>
                    <a:pt x="3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5"/>
                  </a:lnTo>
                  <a:lnTo>
                    <a:pt x="3" y="75"/>
                  </a:lnTo>
                  <a:lnTo>
                    <a:pt x="6" y="65"/>
                  </a:lnTo>
                  <a:lnTo>
                    <a:pt x="9" y="55"/>
                  </a:lnTo>
                  <a:lnTo>
                    <a:pt x="14" y="47"/>
                  </a:lnTo>
                  <a:lnTo>
                    <a:pt x="18" y="39"/>
                  </a:lnTo>
                  <a:lnTo>
                    <a:pt x="24" y="32"/>
                  </a:lnTo>
                  <a:lnTo>
                    <a:pt x="30" y="25"/>
                  </a:lnTo>
                  <a:lnTo>
                    <a:pt x="37" y="19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2" y="6"/>
                  </a:lnTo>
                  <a:lnTo>
                    <a:pt x="72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4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4" y="9"/>
                  </a:lnTo>
                  <a:lnTo>
                    <a:pt x="142" y="13"/>
                  </a:lnTo>
                  <a:lnTo>
                    <a:pt x="150" y="19"/>
                  </a:lnTo>
                  <a:lnTo>
                    <a:pt x="156" y="25"/>
                  </a:lnTo>
                  <a:lnTo>
                    <a:pt x="163" y="32"/>
                  </a:lnTo>
                  <a:lnTo>
                    <a:pt x="168" y="39"/>
                  </a:lnTo>
                  <a:lnTo>
                    <a:pt x="174" y="47"/>
                  </a:lnTo>
                  <a:lnTo>
                    <a:pt x="178" y="55"/>
                  </a:lnTo>
                  <a:lnTo>
                    <a:pt x="181" y="65"/>
                  </a:lnTo>
                  <a:lnTo>
                    <a:pt x="184" y="75"/>
                  </a:lnTo>
                  <a:lnTo>
                    <a:pt x="185" y="85"/>
                  </a:lnTo>
                  <a:lnTo>
                    <a:pt x="187" y="95"/>
                  </a:lnTo>
                  <a:lnTo>
                    <a:pt x="188" y="10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5" name="Freeform 110"/>
            <p:cNvSpPr>
              <a:spLocks/>
            </p:cNvSpPr>
            <p:nvPr userDrawn="1"/>
          </p:nvSpPr>
          <p:spPr bwMode="auto">
            <a:xfrm>
              <a:off x="5229" y="3839"/>
              <a:ext cx="59" cy="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89" y="175"/>
                </a:cxn>
                <a:cxn ang="0">
                  <a:pos x="90" y="175"/>
                </a:cxn>
                <a:cxn ang="0">
                  <a:pos x="152" y="0"/>
                </a:cxn>
                <a:cxn ang="0">
                  <a:pos x="177" y="0"/>
                </a:cxn>
                <a:cxn ang="0">
                  <a:pos x="102" y="198"/>
                </a:cxn>
                <a:cxn ang="0">
                  <a:pos x="76" y="198"/>
                </a:cxn>
                <a:cxn ang="0">
                  <a:pos x="0" y="0"/>
                </a:cxn>
              </a:cxnLst>
              <a:rect l="0" t="0" r="r" b="b"/>
              <a:pathLst>
                <a:path w="177" h="198">
                  <a:moveTo>
                    <a:pt x="0" y="0"/>
                  </a:moveTo>
                  <a:lnTo>
                    <a:pt x="27" y="0"/>
                  </a:lnTo>
                  <a:lnTo>
                    <a:pt x="89" y="175"/>
                  </a:lnTo>
                  <a:lnTo>
                    <a:pt x="90" y="17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02" y="198"/>
                  </a:lnTo>
                  <a:lnTo>
                    <a:pt x="76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6" name="Freeform 111"/>
            <p:cNvSpPr>
              <a:spLocks noEditPoints="1"/>
            </p:cNvSpPr>
            <p:nvPr userDrawn="1"/>
          </p:nvSpPr>
          <p:spPr bwMode="auto">
            <a:xfrm>
              <a:off x="5293" y="3837"/>
              <a:ext cx="59" cy="70"/>
            </a:xfrm>
            <a:custGeom>
              <a:avLst/>
              <a:gdLst/>
              <a:ahLst/>
              <a:cxnLst>
                <a:cxn ang="0">
                  <a:pos x="151" y="78"/>
                </a:cxn>
                <a:cxn ang="0">
                  <a:pos x="146" y="59"/>
                </a:cxn>
                <a:cxn ang="0">
                  <a:pos x="139" y="48"/>
                </a:cxn>
                <a:cxn ang="0">
                  <a:pos x="131" y="38"/>
                </a:cxn>
                <a:cxn ang="0">
                  <a:pos x="122" y="30"/>
                </a:cxn>
                <a:cxn ang="0">
                  <a:pos x="110" y="24"/>
                </a:cxn>
                <a:cxn ang="0">
                  <a:pos x="97" y="21"/>
                </a:cxn>
                <a:cxn ang="0">
                  <a:pos x="83" y="21"/>
                </a:cxn>
                <a:cxn ang="0">
                  <a:pos x="69" y="24"/>
                </a:cxn>
                <a:cxn ang="0">
                  <a:pos x="58" y="30"/>
                </a:cxn>
                <a:cxn ang="0">
                  <a:pos x="48" y="38"/>
                </a:cxn>
                <a:cxn ang="0">
                  <a:pos x="36" y="53"/>
                </a:cxn>
                <a:cxn ang="0">
                  <a:pos x="27" y="78"/>
                </a:cxn>
                <a:cxn ang="0">
                  <a:pos x="153" y="92"/>
                </a:cxn>
                <a:cxn ang="0">
                  <a:pos x="26" y="126"/>
                </a:cxn>
                <a:cxn ang="0">
                  <a:pos x="30" y="146"/>
                </a:cxn>
                <a:cxn ang="0">
                  <a:pos x="36" y="158"/>
                </a:cxn>
                <a:cxn ang="0">
                  <a:pos x="44" y="170"/>
                </a:cxn>
                <a:cxn ang="0">
                  <a:pos x="54" y="179"/>
                </a:cxn>
                <a:cxn ang="0">
                  <a:pos x="67" y="186"/>
                </a:cxn>
                <a:cxn ang="0">
                  <a:pos x="82" y="189"/>
                </a:cxn>
                <a:cxn ang="0">
                  <a:pos x="102" y="189"/>
                </a:cxn>
                <a:cxn ang="0">
                  <a:pos x="123" y="182"/>
                </a:cxn>
                <a:cxn ang="0">
                  <a:pos x="138" y="169"/>
                </a:cxn>
                <a:cxn ang="0">
                  <a:pos x="149" y="150"/>
                </a:cxn>
                <a:cxn ang="0">
                  <a:pos x="176" y="140"/>
                </a:cxn>
                <a:cxn ang="0">
                  <a:pos x="165" y="170"/>
                </a:cxn>
                <a:cxn ang="0">
                  <a:pos x="157" y="182"/>
                </a:cxn>
                <a:cxn ang="0">
                  <a:pos x="148" y="192"/>
                </a:cxn>
                <a:cxn ang="0">
                  <a:pos x="137" y="200"/>
                </a:cxn>
                <a:cxn ang="0">
                  <a:pos x="123" y="206"/>
                </a:cxn>
                <a:cxn ang="0">
                  <a:pos x="108" y="209"/>
                </a:cxn>
                <a:cxn ang="0">
                  <a:pos x="89" y="210"/>
                </a:cxn>
                <a:cxn ang="0">
                  <a:pos x="68" y="208"/>
                </a:cxn>
                <a:cxn ang="0">
                  <a:pos x="49" y="202"/>
                </a:cxn>
                <a:cxn ang="0">
                  <a:pos x="33" y="193"/>
                </a:cxn>
                <a:cxn ang="0">
                  <a:pos x="21" y="180"/>
                </a:cxn>
                <a:cxn ang="0">
                  <a:pos x="12" y="163"/>
                </a:cxn>
                <a:cxn ang="0">
                  <a:pos x="5" y="146"/>
                </a:cxn>
                <a:cxn ang="0">
                  <a:pos x="2" y="127"/>
                </a:cxn>
                <a:cxn ang="0">
                  <a:pos x="0" y="105"/>
                </a:cxn>
                <a:cxn ang="0">
                  <a:pos x="2" y="86"/>
                </a:cxn>
                <a:cxn ang="0">
                  <a:pos x="5" y="67"/>
                </a:cxn>
                <a:cxn ang="0">
                  <a:pos x="12" y="49"/>
                </a:cxn>
                <a:cxn ang="0">
                  <a:pos x="21" y="34"/>
                </a:cxn>
                <a:cxn ang="0">
                  <a:pos x="33" y="20"/>
                </a:cxn>
                <a:cxn ang="0">
                  <a:pos x="49" y="10"/>
                </a:cxn>
                <a:cxn ang="0">
                  <a:pos x="68" y="3"/>
                </a:cxn>
                <a:cxn ang="0">
                  <a:pos x="89" y="0"/>
                </a:cxn>
                <a:cxn ang="0">
                  <a:pos x="112" y="3"/>
                </a:cxn>
                <a:cxn ang="0">
                  <a:pos x="130" y="10"/>
                </a:cxn>
                <a:cxn ang="0">
                  <a:pos x="146" y="21"/>
                </a:cxn>
                <a:cxn ang="0">
                  <a:pos x="158" y="35"/>
                </a:cxn>
                <a:cxn ang="0">
                  <a:pos x="167" y="52"/>
                </a:cxn>
                <a:cxn ang="0">
                  <a:pos x="174" y="71"/>
                </a:cxn>
                <a:cxn ang="0">
                  <a:pos x="177" y="91"/>
                </a:cxn>
                <a:cxn ang="0">
                  <a:pos x="177" y="112"/>
                </a:cxn>
              </a:cxnLst>
              <a:rect l="0" t="0" r="r" b="b"/>
              <a:pathLst>
                <a:path w="177" h="210">
                  <a:moveTo>
                    <a:pt x="153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6" y="59"/>
                  </a:lnTo>
                  <a:lnTo>
                    <a:pt x="142" y="53"/>
                  </a:lnTo>
                  <a:lnTo>
                    <a:pt x="139" y="48"/>
                  </a:lnTo>
                  <a:lnTo>
                    <a:pt x="136" y="42"/>
                  </a:lnTo>
                  <a:lnTo>
                    <a:pt x="131" y="38"/>
                  </a:lnTo>
                  <a:lnTo>
                    <a:pt x="126" y="34"/>
                  </a:lnTo>
                  <a:lnTo>
                    <a:pt x="122" y="30"/>
                  </a:lnTo>
                  <a:lnTo>
                    <a:pt x="116" y="27"/>
                  </a:lnTo>
                  <a:lnTo>
                    <a:pt x="110" y="24"/>
                  </a:lnTo>
                  <a:lnTo>
                    <a:pt x="103" y="22"/>
                  </a:lnTo>
                  <a:lnTo>
                    <a:pt x="97" y="21"/>
                  </a:lnTo>
                  <a:lnTo>
                    <a:pt x="89" y="21"/>
                  </a:lnTo>
                  <a:lnTo>
                    <a:pt x="83" y="21"/>
                  </a:lnTo>
                  <a:lnTo>
                    <a:pt x="75" y="22"/>
                  </a:lnTo>
                  <a:lnTo>
                    <a:pt x="69" y="24"/>
                  </a:lnTo>
                  <a:lnTo>
                    <a:pt x="63" y="27"/>
                  </a:lnTo>
                  <a:lnTo>
                    <a:pt x="58" y="30"/>
                  </a:lnTo>
                  <a:lnTo>
                    <a:pt x="53" y="34"/>
                  </a:lnTo>
                  <a:lnTo>
                    <a:pt x="48" y="38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5"/>
                  </a:lnTo>
                  <a:lnTo>
                    <a:pt x="27" y="78"/>
                  </a:lnTo>
                  <a:lnTo>
                    <a:pt x="25" y="92"/>
                  </a:lnTo>
                  <a:lnTo>
                    <a:pt x="153" y="92"/>
                  </a:lnTo>
                  <a:close/>
                  <a:moveTo>
                    <a:pt x="25" y="112"/>
                  </a:moveTo>
                  <a:lnTo>
                    <a:pt x="26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6" y="158"/>
                  </a:lnTo>
                  <a:lnTo>
                    <a:pt x="40" y="165"/>
                  </a:lnTo>
                  <a:lnTo>
                    <a:pt x="44" y="170"/>
                  </a:lnTo>
                  <a:lnTo>
                    <a:pt x="48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7" y="186"/>
                  </a:lnTo>
                  <a:lnTo>
                    <a:pt x="74" y="188"/>
                  </a:lnTo>
                  <a:lnTo>
                    <a:pt x="82" y="189"/>
                  </a:lnTo>
                  <a:lnTo>
                    <a:pt x="89" y="190"/>
                  </a:lnTo>
                  <a:lnTo>
                    <a:pt x="102" y="189"/>
                  </a:lnTo>
                  <a:lnTo>
                    <a:pt x="113" y="186"/>
                  </a:lnTo>
                  <a:lnTo>
                    <a:pt x="123" y="182"/>
                  </a:lnTo>
                  <a:lnTo>
                    <a:pt x="131" y="176"/>
                  </a:lnTo>
                  <a:lnTo>
                    <a:pt x="138" y="169"/>
                  </a:lnTo>
                  <a:lnTo>
                    <a:pt x="144" y="160"/>
                  </a:lnTo>
                  <a:lnTo>
                    <a:pt x="149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1" y="155"/>
                  </a:lnTo>
                  <a:lnTo>
                    <a:pt x="165" y="170"/>
                  </a:lnTo>
                  <a:lnTo>
                    <a:pt x="162" y="175"/>
                  </a:lnTo>
                  <a:lnTo>
                    <a:pt x="157" y="182"/>
                  </a:lnTo>
                  <a:lnTo>
                    <a:pt x="153" y="187"/>
                  </a:lnTo>
                  <a:lnTo>
                    <a:pt x="148" y="192"/>
                  </a:lnTo>
                  <a:lnTo>
                    <a:pt x="142" y="196"/>
                  </a:lnTo>
                  <a:lnTo>
                    <a:pt x="137" y="200"/>
                  </a:lnTo>
                  <a:lnTo>
                    <a:pt x="130" y="203"/>
                  </a:lnTo>
                  <a:lnTo>
                    <a:pt x="123" y="206"/>
                  </a:lnTo>
                  <a:lnTo>
                    <a:pt x="115" y="208"/>
                  </a:lnTo>
                  <a:lnTo>
                    <a:pt x="108" y="209"/>
                  </a:lnTo>
                  <a:lnTo>
                    <a:pt x="99" y="210"/>
                  </a:lnTo>
                  <a:lnTo>
                    <a:pt x="89" y="210"/>
                  </a:lnTo>
                  <a:lnTo>
                    <a:pt x="79" y="210"/>
                  </a:lnTo>
                  <a:lnTo>
                    <a:pt x="68" y="208"/>
                  </a:lnTo>
                  <a:lnTo>
                    <a:pt x="58" y="206"/>
                  </a:lnTo>
                  <a:lnTo>
                    <a:pt x="49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1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8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8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1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1"/>
                  </a:lnTo>
                  <a:lnTo>
                    <a:pt x="89" y="0"/>
                  </a:lnTo>
                  <a:lnTo>
                    <a:pt x="101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8" y="35"/>
                  </a:lnTo>
                  <a:lnTo>
                    <a:pt x="163" y="44"/>
                  </a:lnTo>
                  <a:lnTo>
                    <a:pt x="167" y="52"/>
                  </a:lnTo>
                  <a:lnTo>
                    <a:pt x="170" y="62"/>
                  </a:lnTo>
                  <a:lnTo>
                    <a:pt x="174" y="71"/>
                  </a:lnTo>
                  <a:lnTo>
                    <a:pt x="175" y="81"/>
                  </a:lnTo>
                  <a:lnTo>
                    <a:pt x="177" y="91"/>
                  </a:lnTo>
                  <a:lnTo>
                    <a:pt x="177" y="102"/>
                  </a:lnTo>
                  <a:lnTo>
                    <a:pt x="177" y="112"/>
                  </a:lnTo>
                  <a:lnTo>
                    <a:pt x="25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7" name="Freeform 112"/>
            <p:cNvSpPr>
              <a:spLocks/>
            </p:cNvSpPr>
            <p:nvPr userDrawn="1"/>
          </p:nvSpPr>
          <p:spPr bwMode="auto">
            <a:xfrm>
              <a:off x="5362" y="3837"/>
              <a:ext cx="54" cy="68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4" y="6"/>
                </a:cxn>
                <a:cxn ang="0">
                  <a:pos x="24" y="40"/>
                </a:cxn>
                <a:cxn ang="0">
                  <a:pos x="25" y="40"/>
                </a:cxn>
                <a:cxn ang="0">
                  <a:pos x="29" y="32"/>
                </a:cxn>
                <a:cxn ang="0">
                  <a:pos x="35" y="24"/>
                </a:cxn>
                <a:cxn ang="0">
                  <a:pos x="42" y="18"/>
                </a:cxn>
                <a:cxn ang="0">
                  <a:pos x="50" y="11"/>
                </a:cxn>
                <a:cxn ang="0">
                  <a:pos x="59" y="7"/>
                </a:cxn>
                <a:cxn ang="0">
                  <a:pos x="68" y="4"/>
                </a:cxn>
                <a:cxn ang="0">
                  <a:pos x="78" y="1"/>
                </a:cxn>
                <a:cxn ang="0">
                  <a:pos x="89" y="0"/>
                </a:cxn>
                <a:cxn ang="0">
                  <a:pos x="99" y="0"/>
                </a:cxn>
                <a:cxn ang="0">
                  <a:pos x="108" y="1"/>
                </a:cxn>
                <a:cxn ang="0">
                  <a:pos x="116" y="4"/>
                </a:cxn>
                <a:cxn ang="0">
                  <a:pos x="123" y="6"/>
                </a:cxn>
                <a:cxn ang="0">
                  <a:pos x="130" y="9"/>
                </a:cxn>
                <a:cxn ang="0">
                  <a:pos x="136" y="12"/>
                </a:cxn>
                <a:cxn ang="0">
                  <a:pos x="142" y="17"/>
                </a:cxn>
                <a:cxn ang="0">
                  <a:pos x="146" y="21"/>
                </a:cxn>
                <a:cxn ang="0">
                  <a:pos x="149" y="26"/>
                </a:cxn>
                <a:cxn ang="0">
                  <a:pos x="153" y="32"/>
                </a:cxn>
                <a:cxn ang="0">
                  <a:pos x="156" y="38"/>
                </a:cxn>
                <a:cxn ang="0">
                  <a:pos x="158" y="45"/>
                </a:cxn>
                <a:cxn ang="0">
                  <a:pos x="160" y="60"/>
                </a:cxn>
                <a:cxn ang="0">
                  <a:pos x="161" y="77"/>
                </a:cxn>
                <a:cxn ang="0">
                  <a:pos x="161" y="204"/>
                </a:cxn>
                <a:cxn ang="0">
                  <a:pos x="137" y="204"/>
                </a:cxn>
                <a:cxn ang="0">
                  <a:pos x="137" y="81"/>
                </a:cxn>
                <a:cxn ang="0">
                  <a:pos x="136" y="68"/>
                </a:cxn>
                <a:cxn ang="0">
                  <a:pos x="134" y="58"/>
                </a:cxn>
                <a:cxn ang="0">
                  <a:pos x="131" y="47"/>
                </a:cxn>
                <a:cxn ang="0">
                  <a:pos x="127" y="38"/>
                </a:cxn>
                <a:cxn ang="0">
                  <a:pos x="123" y="35"/>
                </a:cxn>
                <a:cxn ang="0">
                  <a:pos x="120" y="31"/>
                </a:cxn>
                <a:cxn ang="0">
                  <a:pos x="116" y="28"/>
                </a:cxn>
                <a:cxn ang="0">
                  <a:pos x="111" y="25"/>
                </a:cxn>
                <a:cxn ang="0">
                  <a:pos x="106" y="23"/>
                </a:cxn>
                <a:cxn ang="0">
                  <a:pos x="100" y="22"/>
                </a:cxn>
                <a:cxn ang="0">
                  <a:pos x="94" y="21"/>
                </a:cxn>
                <a:cxn ang="0">
                  <a:pos x="87" y="21"/>
                </a:cxn>
                <a:cxn ang="0">
                  <a:pos x="80" y="21"/>
                </a:cxn>
                <a:cxn ang="0">
                  <a:pos x="73" y="22"/>
                </a:cxn>
                <a:cxn ang="0">
                  <a:pos x="66" y="24"/>
                </a:cxn>
                <a:cxn ang="0">
                  <a:pos x="61" y="26"/>
                </a:cxn>
                <a:cxn ang="0">
                  <a:pos x="55" y="28"/>
                </a:cxn>
                <a:cxn ang="0">
                  <a:pos x="50" y="33"/>
                </a:cxn>
                <a:cxn ang="0">
                  <a:pos x="46" y="36"/>
                </a:cxn>
                <a:cxn ang="0">
                  <a:pos x="41" y="40"/>
                </a:cxn>
                <a:cxn ang="0">
                  <a:pos x="38" y="46"/>
                </a:cxn>
                <a:cxn ang="0">
                  <a:pos x="35" y="50"/>
                </a:cxn>
                <a:cxn ang="0">
                  <a:pos x="32" y="57"/>
                </a:cxn>
                <a:cxn ang="0">
                  <a:pos x="29" y="62"/>
                </a:cxn>
                <a:cxn ang="0">
                  <a:pos x="26" y="75"/>
                </a:cxn>
                <a:cxn ang="0">
                  <a:pos x="24" y="89"/>
                </a:cxn>
                <a:cxn ang="0">
                  <a:pos x="24" y="204"/>
                </a:cxn>
                <a:cxn ang="0">
                  <a:pos x="0" y="204"/>
                </a:cxn>
                <a:cxn ang="0">
                  <a:pos x="0" y="6"/>
                </a:cxn>
              </a:cxnLst>
              <a:rect l="0" t="0" r="r" b="b"/>
              <a:pathLst>
                <a:path w="161" h="204">
                  <a:moveTo>
                    <a:pt x="0" y="6"/>
                  </a:moveTo>
                  <a:lnTo>
                    <a:pt x="24" y="6"/>
                  </a:lnTo>
                  <a:lnTo>
                    <a:pt x="24" y="40"/>
                  </a:lnTo>
                  <a:lnTo>
                    <a:pt x="25" y="40"/>
                  </a:lnTo>
                  <a:lnTo>
                    <a:pt x="29" y="32"/>
                  </a:lnTo>
                  <a:lnTo>
                    <a:pt x="35" y="24"/>
                  </a:lnTo>
                  <a:lnTo>
                    <a:pt x="42" y="18"/>
                  </a:lnTo>
                  <a:lnTo>
                    <a:pt x="50" y="11"/>
                  </a:lnTo>
                  <a:lnTo>
                    <a:pt x="59" y="7"/>
                  </a:lnTo>
                  <a:lnTo>
                    <a:pt x="68" y="4"/>
                  </a:lnTo>
                  <a:lnTo>
                    <a:pt x="78" y="1"/>
                  </a:lnTo>
                  <a:lnTo>
                    <a:pt x="89" y="0"/>
                  </a:lnTo>
                  <a:lnTo>
                    <a:pt x="99" y="0"/>
                  </a:lnTo>
                  <a:lnTo>
                    <a:pt x="108" y="1"/>
                  </a:lnTo>
                  <a:lnTo>
                    <a:pt x="116" y="4"/>
                  </a:lnTo>
                  <a:lnTo>
                    <a:pt x="123" y="6"/>
                  </a:lnTo>
                  <a:lnTo>
                    <a:pt x="130" y="9"/>
                  </a:lnTo>
                  <a:lnTo>
                    <a:pt x="136" y="12"/>
                  </a:lnTo>
                  <a:lnTo>
                    <a:pt x="142" y="17"/>
                  </a:lnTo>
                  <a:lnTo>
                    <a:pt x="146" y="21"/>
                  </a:lnTo>
                  <a:lnTo>
                    <a:pt x="149" y="26"/>
                  </a:lnTo>
                  <a:lnTo>
                    <a:pt x="153" y="32"/>
                  </a:lnTo>
                  <a:lnTo>
                    <a:pt x="156" y="38"/>
                  </a:lnTo>
                  <a:lnTo>
                    <a:pt x="158" y="45"/>
                  </a:lnTo>
                  <a:lnTo>
                    <a:pt x="160" y="60"/>
                  </a:lnTo>
                  <a:lnTo>
                    <a:pt x="161" y="77"/>
                  </a:lnTo>
                  <a:lnTo>
                    <a:pt x="161" y="204"/>
                  </a:lnTo>
                  <a:lnTo>
                    <a:pt x="137" y="204"/>
                  </a:lnTo>
                  <a:lnTo>
                    <a:pt x="137" y="81"/>
                  </a:lnTo>
                  <a:lnTo>
                    <a:pt x="136" y="68"/>
                  </a:lnTo>
                  <a:lnTo>
                    <a:pt x="134" y="58"/>
                  </a:lnTo>
                  <a:lnTo>
                    <a:pt x="131" y="47"/>
                  </a:lnTo>
                  <a:lnTo>
                    <a:pt x="127" y="38"/>
                  </a:lnTo>
                  <a:lnTo>
                    <a:pt x="123" y="35"/>
                  </a:lnTo>
                  <a:lnTo>
                    <a:pt x="120" y="31"/>
                  </a:lnTo>
                  <a:lnTo>
                    <a:pt x="116" y="28"/>
                  </a:lnTo>
                  <a:lnTo>
                    <a:pt x="111" y="25"/>
                  </a:lnTo>
                  <a:lnTo>
                    <a:pt x="106" y="23"/>
                  </a:lnTo>
                  <a:lnTo>
                    <a:pt x="100" y="22"/>
                  </a:lnTo>
                  <a:lnTo>
                    <a:pt x="94" y="21"/>
                  </a:lnTo>
                  <a:lnTo>
                    <a:pt x="87" y="21"/>
                  </a:lnTo>
                  <a:lnTo>
                    <a:pt x="80" y="21"/>
                  </a:lnTo>
                  <a:lnTo>
                    <a:pt x="73" y="22"/>
                  </a:lnTo>
                  <a:lnTo>
                    <a:pt x="66" y="24"/>
                  </a:lnTo>
                  <a:lnTo>
                    <a:pt x="61" y="26"/>
                  </a:lnTo>
                  <a:lnTo>
                    <a:pt x="55" y="28"/>
                  </a:lnTo>
                  <a:lnTo>
                    <a:pt x="50" y="33"/>
                  </a:lnTo>
                  <a:lnTo>
                    <a:pt x="46" y="36"/>
                  </a:lnTo>
                  <a:lnTo>
                    <a:pt x="41" y="40"/>
                  </a:lnTo>
                  <a:lnTo>
                    <a:pt x="38" y="46"/>
                  </a:lnTo>
                  <a:lnTo>
                    <a:pt x="35" y="50"/>
                  </a:lnTo>
                  <a:lnTo>
                    <a:pt x="32" y="57"/>
                  </a:lnTo>
                  <a:lnTo>
                    <a:pt x="29" y="62"/>
                  </a:lnTo>
                  <a:lnTo>
                    <a:pt x="26" y="75"/>
                  </a:lnTo>
                  <a:lnTo>
                    <a:pt x="24" y="89"/>
                  </a:lnTo>
                  <a:lnTo>
                    <a:pt x="24" y="204"/>
                  </a:lnTo>
                  <a:lnTo>
                    <a:pt x="0" y="20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8" name="Freeform 113"/>
            <p:cNvSpPr>
              <a:spLocks noEditPoints="1"/>
            </p:cNvSpPr>
            <p:nvPr userDrawn="1"/>
          </p:nvSpPr>
          <p:spPr bwMode="auto">
            <a:xfrm>
              <a:off x="5432" y="3814"/>
              <a:ext cx="7" cy="91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23" y="76"/>
                </a:cxn>
                <a:cxn ang="0">
                  <a:pos x="23" y="274"/>
                </a:cxn>
                <a:cxn ang="0">
                  <a:pos x="0" y="274"/>
                </a:cxn>
                <a:cxn ang="0">
                  <a:pos x="0" y="76"/>
                </a:cxn>
                <a:cxn ang="0">
                  <a:pos x="0" y="0"/>
                </a:cxn>
                <a:cxn ang="0">
                  <a:pos x="23" y="0"/>
                </a:cxn>
                <a:cxn ang="0">
                  <a:pos x="23" y="39"/>
                </a:cxn>
                <a:cxn ang="0">
                  <a:pos x="0" y="39"/>
                </a:cxn>
                <a:cxn ang="0">
                  <a:pos x="0" y="0"/>
                </a:cxn>
              </a:cxnLst>
              <a:rect l="0" t="0" r="r" b="b"/>
              <a:pathLst>
                <a:path w="23" h="274">
                  <a:moveTo>
                    <a:pt x="0" y="76"/>
                  </a:moveTo>
                  <a:lnTo>
                    <a:pt x="23" y="76"/>
                  </a:lnTo>
                  <a:lnTo>
                    <a:pt x="23" y="274"/>
                  </a:lnTo>
                  <a:lnTo>
                    <a:pt x="0" y="274"/>
                  </a:lnTo>
                  <a:lnTo>
                    <a:pt x="0" y="76"/>
                  </a:lnTo>
                  <a:close/>
                  <a:moveTo>
                    <a:pt x="0" y="0"/>
                  </a:moveTo>
                  <a:lnTo>
                    <a:pt x="23" y="0"/>
                  </a:lnTo>
                  <a:lnTo>
                    <a:pt x="23" y="39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9" name="Freeform 114"/>
            <p:cNvSpPr>
              <a:spLocks noEditPoints="1"/>
            </p:cNvSpPr>
            <p:nvPr userDrawn="1"/>
          </p:nvSpPr>
          <p:spPr bwMode="auto">
            <a:xfrm>
              <a:off x="5443" y="3814"/>
              <a:ext cx="20" cy="11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60" y="0"/>
                </a:cxn>
                <a:cxn ang="0">
                  <a:pos x="60" y="39"/>
                </a:cxn>
                <a:cxn ang="0">
                  <a:pos x="35" y="39"/>
                </a:cxn>
                <a:cxn ang="0">
                  <a:pos x="35" y="0"/>
                </a:cxn>
                <a:cxn ang="0">
                  <a:pos x="35" y="76"/>
                </a:cxn>
                <a:cxn ang="0">
                  <a:pos x="60" y="76"/>
                </a:cxn>
                <a:cxn ang="0">
                  <a:pos x="60" y="293"/>
                </a:cxn>
                <a:cxn ang="0">
                  <a:pos x="59" y="304"/>
                </a:cxn>
                <a:cxn ang="0">
                  <a:pos x="58" y="314"/>
                </a:cxn>
                <a:cxn ang="0">
                  <a:pos x="55" y="323"/>
                </a:cxn>
                <a:cxn ang="0">
                  <a:pos x="51" y="332"/>
                </a:cxn>
                <a:cxn ang="0">
                  <a:pos x="49" y="335"/>
                </a:cxn>
                <a:cxn ang="0">
                  <a:pos x="46" y="338"/>
                </a:cxn>
                <a:cxn ang="0">
                  <a:pos x="42" y="341"/>
                </a:cxn>
                <a:cxn ang="0">
                  <a:pos x="38" y="344"/>
                </a:cxn>
                <a:cxn ang="0">
                  <a:pos x="34" y="346"/>
                </a:cxn>
                <a:cxn ang="0">
                  <a:pos x="28" y="347"/>
                </a:cxn>
                <a:cxn ang="0">
                  <a:pos x="23" y="348"/>
                </a:cxn>
                <a:cxn ang="0">
                  <a:pos x="18" y="348"/>
                </a:cxn>
                <a:cxn ang="0">
                  <a:pos x="9" y="348"/>
                </a:cxn>
                <a:cxn ang="0">
                  <a:pos x="0" y="348"/>
                </a:cxn>
                <a:cxn ang="0">
                  <a:pos x="0" y="327"/>
                </a:cxn>
                <a:cxn ang="0">
                  <a:pos x="7" y="327"/>
                </a:cxn>
                <a:cxn ang="0">
                  <a:pos x="13" y="327"/>
                </a:cxn>
                <a:cxn ang="0">
                  <a:pos x="20" y="327"/>
                </a:cxn>
                <a:cxn ang="0">
                  <a:pos x="25" y="325"/>
                </a:cxn>
                <a:cxn ang="0">
                  <a:pos x="28" y="323"/>
                </a:cxn>
                <a:cxn ang="0">
                  <a:pos x="32" y="320"/>
                </a:cxn>
                <a:cxn ang="0">
                  <a:pos x="34" y="316"/>
                </a:cxn>
                <a:cxn ang="0">
                  <a:pos x="35" y="310"/>
                </a:cxn>
                <a:cxn ang="0">
                  <a:pos x="35" y="305"/>
                </a:cxn>
                <a:cxn ang="0">
                  <a:pos x="35" y="299"/>
                </a:cxn>
                <a:cxn ang="0">
                  <a:pos x="35" y="76"/>
                </a:cxn>
              </a:cxnLst>
              <a:rect l="0" t="0" r="r" b="b"/>
              <a:pathLst>
                <a:path w="60" h="348">
                  <a:moveTo>
                    <a:pt x="35" y="0"/>
                  </a:moveTo>
                  <a:lnTo>
                    <a:pt x="60" y="0"/>
                  </a:lnTo>
                  <a:lnTo>
                    <a:pt x="60" y="39"/>
                  </a:lnTo>
                  <a:lnTo>
                    <a:pt x="35" y="39"/>
                  </a:lnTo>
                  <a:lnTo>
                    <a:pt x="35" y="0"/>
                  </a:lnTo>
                  <a:close/>
                  <a:moveTo>
                    <a:pt x="35" y="76"/>
                  </a:moveTo>
                  <a:lnTo>
                    <a:pt x="60" y="76"/>
                  </a:lnTo>
                  <a:lnTo>
                    <a:pt x="60" y="293"/>
                  </a:lnTo>
                  <a:lnTo>
                    <a:pt x="59" y="304"/>
                  </a:lnTo>
                  <a:lnTo>
                    <a:pt x="58" y="314"/>
                  </a:lnTo>
                  <a:lnTo>
                    <a:pt x="55" y="323"/>
                  </a:lnTo>
                  <a:lnTo>
                    <a:pt x="51" y="332"/>
                  </a:lnTo>
                  <a:lnTo>
                    <a:pt x="49" y="335"/>
                  </a:lnTo>
                  <a:lnTo>
                    <a:pt x="46" y="338"/>
                  </a:lnTo>
                  <a:lnTo>
                    <a:pt x="42" y="341"/>
                  </a:lnTo>
                  <a:lnTo>
                    <a:pt x="38" y="344"/>
                  </a:lnTo>
                  <a:lnTo>
                    <a:pt x="34" y="346"/>
                  </a:lnTo>
                  <a:lnTo>
                    <a:pt x="28" y="347"/>
                  </a:lnTo>
                  <a:lnTo>
                    <a:pt x="23" y="348"/>
                  </a:lnTo>
                  <a:lnTo>
                    <a:pt x="18" y="348"/>
                  </a:lnTo>
                  <a:lnTo>
                    <a:pt x="9" y="348"/>
                  </a:lnTo>
                  <a:lnTo>
                    <a:pt x="0" y="348"/>
                  </a:lnTo>
                  <a:lnTo>
                    <a:pt x="0" y="327"/>
                  </a:lnTo>
                  <a:lnTo>
                    <a:pt x="7" y="327"/>
                  </a:lnTo>
                  <a:lnTo>
                    <a:pt x="13" y="327"/>
                  </a:lnTo>
                  <a:lnTo>
                    <a:pt x="20" y="327"/>
                  </a:lnTo>
                  <a:lnTo>
                    <a:pt x="25" y="325"/>
                  </a:lnTo>
                  <a:lnTo>
                    <a:pt x="28" y="323"/>
                  </a:lnTo>
                  <a:lnTo>
                    <a:pt x="32" y="320"/>
                  </a:lnTo>
                  <a:lnTo>
                    <a:pt x="34" y="316"/>
                  </a:lnTo>
                  <a:lnTo>
                    <a:pt x="35" y="310"/>
                  </a:lnTo>
                  <a:lnTo>
                    <a:pt x="35" y="305"/>
                  </a:lnTo>
                  <a:lnTo>
                    <a:pt x="35" y="299"/>
                  </a:lnTo>
                  <a:lnTo>
                    <a:pt x="35" y="7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0" name="Freeform 115"/>
            <p:cNvSpPr>
              <a:spLocks noEditPoints="1"/>
            </p:cNvSpPr>
            <p:nvPr userDrawn="1"/>
          </p:nvSpPr>
          <p:spPr bwMode="auto">
            <a:xfrm>
              <a:off x="5475" y="3837"/>
              <a:ext cx="59" cy="70"/>
            </a:xfrm>
            <a:custGeom>
              <a:avLst/>
              <a:gdLst/>
              <a:ahLst/>
              <a:cxnLst>
                <a:cxn ang="0">
                  <a:pos x="152" y="78"/>
                </a:cxn>
                <a:cxn ang="0">
                  <a:pos x="145" y="59"/>
                </a:cxn>
                <a:cxn ang="0">
                  <a:pos x="139" y="48"/>
                </a:cxn>
                <a:cxn ang="0">
                  <a:pos x="131" y="38"/>
                </a:cxn>
                <a:cxn ang="0">
                  <a:pos x="121" y="30"/>
                </a:cxn>
                <a:cxn ang="0">
                  <a:pos x="110" y="24"/>
                </a:cxn>
                <a:cxn ang="0">
                  <a:pos x="97" y="21"/>
                </a:cxn>
                <a:cxn ang="0">
                  <a:pos x="83" y="21"/>
                </a:cxn>
                <a:cxn ang="0">
                  <a:pos x="70" y="24"/>
                </a:cxn>
                <a:cxn ang="0">
                  <a:pos x="58" y="30"/>
                </a:cxn>
                <a:cxn ang="0">
                  <a:pos x="48" y="38"/>
                </a:cxn>
                <a:cxn ang="0">
                  <a:pos x="36" y="53"/>
                </a:cxn>
                <a:cxn ang="0">
                  <a:pos x="26" y="78"/>
                </a:cxn>
                <a:cxn ang="0">
                  <a:pos x="153" y="92"/>
                </a:cxn>
                <a:cxn ang="0">
                  <a:pos x="25" y="126"/>
                </a:cxn>
                <a:cxn ang="0">
                  <a:pos x="30" y="146"/>
                </a:cxn>
                <a:cxn ang="0">
                  <a:pos x="36" y="158"/>
                </a:cxn>
                <a:cxn ang="0">
                  <a:pos x="44" y="170"/>
                </a:cxn>
                <a:cxn ang="0">
                  <a:pos x="54" y="179"/>
                </a:cxn>
                <a:cxn ang="0">
                  <a:pos x="66" y="186"/>
                </a:cxn>
                <a:cxn ang="0">
                  <a:pos x="81" y="189"/>
                </a:cxn>
                <a:cxn ang="0">
                  <a:pos x="102" y="189"/>
                </a:cxn>
                <a:cxn ang="0">
                  <a:pos x="122" y="182"/>
                </a:cxn>
                <a:cxn ang="0">
                  <a:pos x="138" y="169"/>
                </a:cxn>
                <a:cxn ang="0">
                  <a:pos x="148" y="150"/>
                </a:cxn>
                <a:cxn ang="0">
                  <a:pos x="176" y="140"/>
                </a:cxn>
                <a:cxn ang="0">
                  <a:pos x="166" y="170"/>
                </a:cxn>
                <a:cxn ang="0">
                  <a:pos x="157" y="182"/>
                </a:cxn>
                <a:cxn ang="0">
                  <a:pos x="147" y="192"/>
                </a:cxn>
                <a:cxn ang="0">
                  <a:pos x="137" y="200"/>
                </a:cxn>
                <a:cxn ang="0">
                  <a:pos x="122" y="206"/>
                </a:cxn>
                <a:cxn ang="0">
                  <a:pos x="107" y="209"/>
                </a:cxn>
                <a:cxn ang="0">
                  <a:pos x="90" y="210"/>
                </a:cxn>
                <a:cxn ang="0">
                  <a:pos x="67" y="208"/>
                </a:cxn>
                <a:cxn ang="0">
                  <a:pos x="49" y="202"/>
                </a:cxn>
                <a:cxn ang="0">
                  <a:pos x="34" y="193"/>
                </a:cxn>
                <a:cxn ang="0">
                  <a:pos x="21" y="180"/>
                </a:cxn>
                <a:cxn ang="0">
                  <a:pos x="11" y="163"/>
                </a:cxn>
                <a:cxn ang="0">
                  <a:pos x="5" y="146"/>
                </a:cxn>
                <a:cxn ang="0">
                  <a:pos x="1" y="127"/>
                </a:cxn>
                <a:cxn ang="0">
                  <a:pos x="0" y="105"/>
                </a:cxn>
                <a:cxn ang="0">
                  <a:pos x="1" y="86"/>
                </a:cxn>
                <a:cxn ang="0">
                  <a:pos x="5" y="67"/>
                </a:cxn>
                <a:cxn ang="0">
                  <a:pos x="11" y="49"/>
                </a:cxn>
                <a:cxn ang="0">
                  <a:pos x="21" y="34"/>
                </a:cxn>
                <a:cxn ang="0">
                  <a:pos x="34" y="20"/>
                </a:cxn>
                <a:cxn ang="0">
                  <a:pos x="49" y="10"/>
                </a:cxn>
                <a:cxn ang="0">
                  <a:pos x="67" y="3"/>
                </a:cxn>
                <a:cxn ang="0">
                  <a:pos x="90" y="0"/>
                </a:cxn>
                <a:cxn ang="0">
                  <a:pos x="112" y="3"/>
                </a:cxn>
                <a:cxn ang="0">
                  <a:pos x="130" y="10"/>
                </a:cxn>
                <a:cxn ang="0">
                  <a:pos x="145" y="21"/>
                </a:cxn>
                <a:cxn ang="0">
                  <a:pos x="158" y="35"/>
                </a:cxn>
                <a:cxn ang="0">
                  <a:pos x="167" y="52"/>
                </a:cxn>
                <a:cxn ang="0">
                  <a:pos x="173" y="71"/>
                </a:cxn>
                <a:cxn ang="0">
                  <a:pos x="176" y="91"/>
                </a:cxn>
                <a:cxn ang="0">
                  <a:pos x="176" y="112"/>
                </a:cxn>
              </a:cxnLst>
              <a:rect l="0" t="0" r="r" b="b"/>
              <a:pathLst>
                <a:path w="176" h="210">
                  <a:moveTo>
                    <a:pt x="153" y="92"/>
                  </a:moveTo>
                  <a:lnTo>
                    <a:pt x="152" y="78"/>
                  </a:lnTo>
                  <a:lnTo>
                    <a:pt x="147" y="65"/>
                  </a:lnTo>
                  <a:lnTo>
                    <a:pt x="145" y="59"/>
                  </a:lnTo>
                  <a:lnTo>
                    <a:pt x="142" y="53"/>
                  </a:lnTo>
                  <a:lnTo>
                    <a:pt x="139" y="48"/>
                  </a:lnTo>
                  <a:lnTo>
                    <a:pt x="135" y="42"/>
                  </a:lnTo>
                  <a:lnTo>
                    <a:pt x="131" y="38"/>
                  </a:lnTo>
                  <a:lnTo>
                    <a:pt x="127" y="34"/>
                  </a:lnTo>
                  <a:lnTo>
                    <a:pt x="121" y="30"/>
                  </a:lnTo>
                  <a:lnTo>
                    <a:pt x="116" y="27"/>
                  </a:lnTo>
                  <a:lnTo>
                    <a:pt x="110" y="24"/>
                  </a:lnTo>
                  <a:lnTo>
                    <a:pt x="103" y="22"/>
                  </a:lnTo>
                  <a:lnTo>
                    <a:pt x="97" y="21"/>
                  </a:lnTo>
                  <a:lnTo>
                    <a:pt x="90" y="21"/>
                  </a:lnTo>
                  <a:lnTo>
                    <a:pt x="83" y="21"/>
                  </a:lnTo>
                  <a:lnTo>
                    <a:pt x="76" y="22"/>
                  </a:lnTo>
                  <a:lnTo>
                    <a:pt x="70" y="24"/>
                  </a:lnTo>
                  <a:lnTo>
                    <a:pt x="63" y="27"/>
                  </a:lnTo>
                  <a:lnTo>
                    <a:pt x="58" y="30"/>
                  </a:lnTo>
                  <a:lnTo>
                    <a:pt x="52" y="34"/>
                  </a:lnTo>
                  <a:lnTo>
                    <a:pt x="48" y="38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5"/>
                  </a:lnTo>
                  <a:lnTo>
                    <a:pt x="26" y="78"/>
                  </a:lnTo>
                  <a:lnTo>
                    <a:pt x="24" y="92"/>
                  </a:lnTo>
                  <a:lnTo>
                    <a:pt x="153" y="92"/>
                  </a:lnTo>
                  <a:close/>
                  <a:moveTo>
                    <a:pt x="24" y="112"/>
                  </a:moveTo>
                  <a:lnTo>
                    <a:pt x="25" y="126"/>
                  </a:lnTo>
                  <a:lnTo>
                    <a:pt x="27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6" y="158"/>
                  </a:lnTo>
                  <a:lnTo>
                    <a:pt x="39" y="165"/>
                  </a:lnTo>
                  <a:lnTo>
                    <a:pt x="44" y="170"/>
                  </a:lnTo>
                  <a:lnTo>
                    <a:pt x="49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6" y="186"/>
                  </a:lnTo>
                  <a:lnTo>
                    <a:pt x="74" y="188"/>
                  </a:lnTo>
                  <a:lnTo>
                    <a:pt x="81" y="189"/>
                  </a:lnTo>
                  <a:lnTo>
                    <a:pt x="90" y="190"/>
                  </a:lnTo>
                  <a:lnTo>
                    <a:pt x="102" y="189"/>
                  </a:lnTo>
                  <a:lnTo>
                    <a:pt x="113" y="186"/>
                  </a:lnTo>
                  <a:lnTo>
                    <a:pt x="122" y="182"/>
                  </a:lnTo>
                  <a:lnTo>
                    <a:pt x="131" y="176"/>
                  </a:lnTo>
                  <a:lnTo>
                    <a:pt x="138" y="169"/>
                  </a:lnTo>
                  <a:lnTo>
                    <a:pt x="144" y="160"/>
                  </a:lnTo>
                  <a:lnTo>
                    <a:pt x="148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1" y="155"/>
                  </a:lnTo>
                  <a:lnTo>
                    <a:pt x="166" y="170"/>
                  </a:lnTo>
                  <a:lnTo>
                    <a:pt x="161" y="175"/>
                  </a:lnTo>
                  <a:lnTo>
                    <a:pt x="157" y="182"/>
                  </a:lnTo>
                  <a:lnTo>
                    <a:pt x="153" y="187"/>
                  </a:lnTo>
                  <a:lnTo>
                    <a:pt x="147" y="192"/>
                  </a:lnTo>
                  <a:lnTo>
                    <a:pt x="142" y="196"/>
                  </a:lnTo>
                  <a:lnTo>
                    <a:pt x="137" y="200"/>
                  </a:lnTo>
                  <a:lnTo>
                    <a:pt x="130" y="203"/>
                  </a:lnTo>
                  <a:lnTo>
                    <a:pt x="122" y="206"/>
                  </a:lnTo>
                  <a:lnTo>
                    <a:pt x="115" y="208"/>
                  </a:lnTo>
                  <a:lnTo>
                    <a:pt x="107" y="209"/>
                  </a:lnTo>
                  <a:lnTo>
                    <a:pt x="99" y="210"/>
                  </a:lnTo>
                  <a:lnTo>
                    <a:pt x="90" y="210"/>
                  </a:lnTo>
                  <a:lnTo>
                    <a:pt x="78" y="210"/>
                  </a:lnTo>
                  <a:lnTo>
                    <a:pt x="67" y="208"/>
                  </a:lnTo>
                  <a:lnTo>
                    <a:pt x="58" y="206"/>
                  </a:lnTo>
                  <a:lnTo>
                    <a:pt x="49" y="202"/>
                  </a:lnTo>
                  <a:lnTo>
                    <a:pt x="40" y="198"/>
                  </a:lnTo>
                  <a:lnTo>
                    <a:pt x="34" y="193"/>
                  </a:lnTo>
                  <a:lnTo>
                    <a:pt x="27" y="186"/>
                  </a:lnTo>
                  <a:lnTo>
                    <a:pt x="21" y="180"/>
                  </a:lnTo>
                  <a:lnTo>
                    <a:pt x="16" y="172"/>
                  </a:lnTo>
                  <a:lnTo>
                    <a:pt x="11" y="163"/>
                  </a:lnTo>
                  <a:lnTo>
                    <a:pt x="8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8" y="58"/>
                  </a:lnTo>
                  <a:lnTo>
                    <a:pt x="11" y="49"/>
                  </a:lnTo>
                  <a:lnTo>
                    <a:pt x="16" y="41"/>
                  </a:lnTo>
                  <a:lnTo>
                    <a:pt x="21" y="34"/>
                  </a:lnTo>
                  <a:lnTo>
                    <a:pt x="27" y="26"/>
                  </a:lnTo>
                  <a:lnTo>
                    <a:pt x="34" y="20"/>
                  </a:lnTo>
                  <a:lnTo>
                    <a:pt x="40" y="14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7" y="3"/>
                  </a:lnTo>
                  <a:lnTo>
                    <a:pt x="78" y="1"/>
                  </a:lnTo>
                  <a:lnTo>
                    <a:pt x="90" y="0"/>
                  </a:lnTo>
                  <a:lnTo>
                    <a:pt x="101" y="1"/>
                  </a:lnTo>
                  <a:lnTo>
                    <a:pt x="112" y="3"/>
                  </a:lnTo>
                  <a:lnTo>
                    <a:pt x="121" y="6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5" y="21"/>
                  </a:lnTo>
                  <a:lnTo>
                    <a:pt x="152" y="27"/>
                  </a:lnTo>
                  <a:lnTo>
                    <a:pt x="158" y="35"/>
                  </a:lnTo>
                  <a:lnTo>
                    <a:pt x="162" y="44"/>
                  </a:lnTo>
                  <a:lnTo>
                    <a:pt x="167" y="52"/>
                  </a:lnTo>
                  <a:lnTo>
                    <a:pt x="170" y="62"/>
                  </a:lnTo>
                  <a:lnTo>
                    <a:pt x="173" y="71"/>
                  </a:lnTo>
                  <a:lnTo>
                    <a:pt x="175" y="81"/>
                  </a:lnTo>
                  <a:lnTo>
                    <a:pt x="176" y="91"/>
                  </a:lnTo>
                  <a:lnTo>
                    <a:pt x="176" y="102"/>
                  </a:lnTo>
                  <a:lnTo>
                    <a:pt x="176" y="112"/>
                  </a:lnTo>
                  <a:lnTo>
                    <a:pt x="24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1" name="Freeform 116"/>
            <p:cNvSpPr>
              <a:spLocks/>
            </p:cNvSpPr>
            <p:nvPr userDrawn="1"/>
          </p:nvSpPr>
          <p:spPr bwMode="auto">
            <a:xfrm>
              <a:off x="4666" y="3993"/>
              <a:ext cx="55" cy="66"/>
            </a:xfrm>
            <a:custGeom>
              <a:avLst/>
              <a:gdLst/>
              <a:ahLst/>
              <a:cxnLst>
                <a:cxn ang="0">
                  <a:pos x="29" y="178"/>
                </a:cxn>
                <a:cxn ang="0">
                  <a:pos x="165" y="178"/>
                </a:cxn>
                <a:cxn ang="0">
                  <a:pos x="165" y="199"/>
                </a:cxn>
                <a:cxn ang="0">
                  <a:pos x="0" y="199"/>
                </a:cxn>
                <a:cxn ang="0">
                  <a:pos x="0" y="179"/>
                </a:cxn>
                <a:cxn ang="0">
                  <a:pos x="130" y="20"/>
                </a:cxn>
                <a:cxn ang="0">
                  <a:pos x="9" y="20"/>
                </a:cxn>
                <a:cxn ang="0">
                  <a:pos x="9" y="0"/>
                </a:cxn>
                <a:cxn ang="0">
                  <a:pos x="160" y="0"/>
                </a:cxn>
                <a:cxn ang="0">
                  <a:pos x="160" y="17"/>
                </a:cxn>
                <a:cxn ang="0">
                  <a:pos x="29" y="178"/>
                </a:cxn>
              </a:cxnLst>
              <a:rect l="0" t="0" r="r" b="b"/>
              <a:pathLst>
                <a:path w="165" h="199">
                  <a:moveTo>
                    <a:pt x="29" y="178"/>
                  </a:moveTo>
                  <a:lnTo>
                    <a:pt x="165" y="178"/>
                  </a:lnTo>
                  <a:lnTo>
                    <a:pt x="165" y="199"/>
                  </a:lnTo>
                  <a:lnTo>
                    <a:pt x="0" y="199"/>
                  </a:lnTo>
                  <a:lnTo>
                    <a:pt x="0" y="179"/>
                  </a:lnTo>
                  <a:lnTo>
                    <a:pt x="130" y="20"/>
                  </a:lnTo>
                  <a:lnTo>
                    <a:pt x="9" y="20"/>
                  </a:lnTo>
                  <a:lnTo>
                    <a:pt x="9" y="0"/>
                  </a:lnTo>
                  <a:lnTo>
                    <a:pt x="160" y="0"/>
                  </a:lnTo>
                  <a:lnTo>
                    <a:pt x="160" y="17"/>
                  </a:lnTo>
                  <a:lnTo>
                    <a:pt x="29" y="178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2" name="Freeform 117"/>
            <p:cNvSpPr>
              <a:spLocks noEditPoints="1"/>
            </p:cNvSpPr>
            <p:nvPr userDrawn="1"/>
          </p:nvSpPr>
          <p:spPr bwMode="auto">
            <a:xfrm>
              <a:off x="4728" y="3991"/>
              <a:ext cx="61" cy="70"/>
            </a:xfrm>
            <a:custGeom>
              <a:avLst/>
              <a:gdLst/>
              <a:ahLst/>
              <a:cxnLst>
                <a:cxn ang="0">
                  <a:pos x="133" y="99"/>
                </a:cxn>
                <a:cxn ang="0">
                  <a:pos x="117" y="104"/>
                </a:cxn>
                <a:cxn ang="0">
                  <a:pos x="49" y="117"/>
                </a:cxn>
                <a:cxn ang="0">
                  <a:pos x="32" y="127"/>
                </a:cxn>
                <a:cxn ang="0">
                  <a:pos x="25" y="143"/>
                </a:cxn>
                <a:cxn ang="0">
                  <a:pos x="28" y="166"/>
                </a:cxn>
                <a:cxn ang="0">
                  <a:pos x="44" y="183"/>
                </a:cxn>
                <a:cxn ang="0">
                  <a:pos x="68" y="189"/>
                </a:cxn>
                <a:cxn ang="0">
                  <a:pos x="89" y="186"/>
                </a:cxn>
                <a:cxn ang="0">
                  <a:pos x="106" y="180"/>
                </a:cxn>
                <a:cxn ang="0">
                  <a:pos x="121" y="168"/>
                </a:cxn>
                <a:cxn ang="0">
                  <a:pos x="132" y="153"/>
                </a:cxn>
                <a:cxn ang="0">
                  <a:pos x="137" y="134"/>
                </a:cxn>
                <a:cxn ang="0">
                  <a:pos x="8" y="67"/>
                </a:cxn>
                <a:cxn ang="0">
                  <a:pos x="13" y="43"/>
                </a:cxn>
                <a:cxn ang="0">
                  <a:pos x="23" y="24"/>
                </a:cxn>
                <a:cxn ang="0">
                  <a:pos x="38" y="11"/>
                </a:cxn>
                <a:cxn ang="0">
                  <a:pos x="57" y="4"/>
                </a:cxn>
                <a:cxn ang="0">
                  <a:pos x="101" y="0"/>
                </a:cxn>
                <a:cxn ang="0">
                  <a:pos x="127" y="6"/>
                </a:cxn>
                <a:cxn ang="0">
                  <a:pos x="144" y="15"/>
                </a:cxn>
                <a:cxn ang="0">
                  <a:pos x="155" y="31"/>
                </a:cxn>
                <a:cxn ang="0">
                  <a:pos x="161" y="54"/>
                </a:cxn>
                <a:cxn ang="0">
                  <a:pos x="162" y="172"/>
                </a:cxn>
                <a:cxn ang="0">
                  <a:pos x="165" y="180"/>
                </a:cxn>
                <a:cxn ang="0">
                  <a:pos x="173" y="183"/>
                </a:cxn>
                <a:cxn ang="0">
                  <a:pos x="184" y="182"/>
                </a:cxn>
                <a:cxn ang="0">
                  <a:pos x="167" y="204"/>
                </a:cxn>
                <a:cxn ang="0">
                  <a:pos x="148" y="198"/>
                </a:cxn>
                <a:cxn ang="0">
                  <a:pos x="140" y="183"/>
                </a:cxn>
                <a:cxn ang="0">
                  <a:pos x="138" y="169"/>
                </a:cxn>
                <a:cxn ang="0">
                  <a:pos x="118" y="193"/>
                </a:cxn>
                <a:cxn ang="0">
                  <a:pos x="91" y="207"/>
                </a:cxn>
                <a:cxn ang="0">
                  <a:pos x="53" y="209"/>
                </a:cxn>
                <a:cxn ang="0">
                  <a:pos x="29" y="202"/>
                </a:cxn>
                <a:cxn ang="0">
                  <a:pos x="15" y="192"/>
                </a:cxn>
                <a:cxn ang="0">
                  <a:pos x="5" y="178"/>
                </a:cxn>
                <a:cxn ang="0">
                  <a:pos x="0" y="158"/>
                </a:cxn>
                <a:cxn ang="0">
                  <a:pos x="2" y="134"/>
                </a:cxn>
                <a:cxn ang="0">
                  <a:pos x="14" y="113"/>
                </a:cxn>
                <a:cxn ang="0">
                  <a:pos x="33" y="101"/>
                </a:cxn>
                <a:cxn ang="0">
                  <a:pos x="86" y="90"/>
                </a:cxn>
                <a:cxn ang="0">
                  <a:pos x="120" y="86"/>
                </a:cxn>
                <a:cxn ang="0">
                  <a:pos x="133" y="78"/>
                </a:cxn>
                <a:cxn ang="0">
                  <a:pos x="137" y="61"/>
                </a:cxn>
                <a:cxn ang="0">
                  <a:pos x="135" y="45"/>
                </a:cxn>
                <a:cxn ang="0">
                  <a:pos x="128" y="33"/>
                </a:cxn>
                <a:cxn ang="0">
                  <a:pos x="114" y="24"/>
                </a:cxn>
                <a:cxn ang="0">
                  <a:pos x="85" y="20"/>
                </a:cxn>
                <a:cxn ang="0">
                  <a:pos x="55" y="25"/>
                </a:cxn>
                <a:cxn ang="0">
                  <a:pos x="37" y="45"/>
                </a:cxn>
                <a:cxn ang="0">
                  <a:pos x="8" y="67"/>
                </a:cxn>
              </a:cxnLst>
              <a:rect l="0" t="0" r="r" b="b"/>
              <a:pathLst>
                <a:path w="184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2" y="103"/>
                  </a:lnTo>
                  <a:lnTo>
                    <a:pt x="117" y="104"/>
                  </a:lnTo>
                  <a:lnTo>
                    <a:pt x="84" y="109"/>
                  </a:lnTo>
                  <a:lnTo>
                    <a:pt x="55" y="115"/>
                  </a:lnTo>
                  <a:lnTo>
                    <a:pt x="49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8" y="166"/>
                  </a:lnTo>
                  <a:lnTo>
                    <a:pt x="31" y="172"/>
                  </a:lnTo>
                  <a:lnTo>
                    <a:pt x="38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4" y="189"/>
                  </a:lnTo>
                  <a:lnTo>
                    <a:pt x="82" y="188"/>
                  </a:lnTo>
                  <a:lnTo>
                    <a:pt x="89" y="186"/>
                  </a:lnTo>
                  <a:lnTo>
                    <a:pt x="95" y="185"/>
                  </a:lnTo>
                  <a:lnTo>
                    <a:pt x="100" y="182"/>
                  </a:lnTo>
                  <a:lnTo>
                    <a:pt x="106" y="180"/>
                  </a:lnTo>
                  <a:lnTo>
                    <a:pt x="111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8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8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3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2" y="1"/>
                  </a:lnTo>
                  <a:lnTo>
                    <a:pt x="89" y="0"/>
                  </a:lnTo>
                  <a:lnTo>
                    <a:pt x="101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7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4" y="15"/>
                  </a:lnTo>
                  <a:lnTo>
                    <a:pt x="148" y="20"/>
                  </a:lnTo>
                  <a:lnTo>
                    <a:pt x="151" y="24"/>
                  </a:lnTo>
                  <a:lnTo>
                    <a:pt x="155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2" y="63"/>
                  </a:lnTo>
                  <a:lnTo>
                    <a:pt x="162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70" y="182"/>
                  </a:lnTo>
                  <a:lnTo>
                    <a:pt x="173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4" y="182"/>
                  </a:lnTo>
                  <a:lnTo>
                    <a:pt x="184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8" y="198"/>
                  </a:lnTo>
                  <a:lnTo>
                    <a:pt x="145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1" y="204"/>
                  </a:lnTo>
                  <a:lnTo>
                    <a:pt x="91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5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8" y="182"/>
                  </a:lnTo>
                  <a:lnTo>
                    <a:pt x="5" y="178"/>
                  </a:lnTo>
                  <a:lnTo>
                    <a:pt x="2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5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7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20" y="86"/>
                  </a:lnTo>
                  <a:lnTo>
                    <a:pt x="125" y="84"/>
                  </a:lnTo>
                  <a:lnTo>
                    <a:pt x="130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7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8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4" y="20"/>
                  </a:lnTo>
                  <a:lnTo>
                    <a:pt x="65" y="22"/>
                  </a:lnTo>
                  <a:lnTo>
                    <a:pt x="55" y="25"/>
                  </a:lnTo>
                  <a:lnTo>
                    <a:pt x="47" y="31"/>
                  </a:lnTo>
                  <a:lnTo>
                    <a:pt x="42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3" name="Freeform 118"/>
            <p:cNvSpPr>
              <a:spLocks/>
            </p:cNvSpPr>
            <p:nvPr userDrawn="1"/>
          </p:nvSpPr>
          <p:spPr bwMode="auto">
            <a:xfrm>
              <a:off x="4828" y="3993"/>
              <a:ext cx="55" cy="66"/>
            </a:xfrm>
            <a:custGeom>
              <a:avLst/>
              <a:gdLst/>
              <a:ahLst/>
              <a:cxnLst>
                <a:cxn ang="0">
                  <a:pos x="29" y="178"/>
                </a:cxn>
                <a:cxn ang="0">
                  <a:pos x="167" y="178"/>
                </a:cxn>
                <a:cxn ang="0">
                  <a:pos x="167" y="199"/>
                </a:cxn>
                <a:cxn ang="0">
                  <a:pos x="0" y="199"/>
                </a:cxn>
                <a:cxn ang="0">
                  <a:pos x="0" y="179"/>
                </a:cxn>
                <a:cxn ang="0">
                  <a:pos x="130" y="20"/>
                </a:cxn>
                <a:cxn ang="0">
                  <a:pos x="9" y="20"/>
                </a:cxn>
                <a:cxn ang="0">
                  <a:pos x="9" y="0"/>
                </a:cxn>
                <a:cxn ang="0">
                  <a:pos x="161" y="0"/>
                </a:cxn>
                <a:cxn ang="0">
                  <a:pos x="161" y="17"/>
                </a:cxn>
                <a:cxn ang="0">
                  <a:pos x="29" y="178"/>
                </a:cxn>
              </a:cxnLst>
              <a:rect l="0" t="0" r="r" b="b"/>
              <a:pathLst>
                <a:path w="167" h="199">
                  <a:moveTo>
                    <a:pt x="29" y="178"/>
                  </a:moveTo>
                  <a:lnTo>
                    <a:pt x="167" y="178"/>
                  </a:lnTo>
                  <a:lnTo>
                    <a:pt x="167" y="199"/>
                  </a:lnTo>
                  <a:lnTo>
                    <a:pt x="0" y="199"/>
                  </a:lnTo>
                  <a:lnTo>
                    <a:pt x="0" y="179"/>
                  </a:lnTo>
                  <a:lnTo>
                    <a:pt x="130" y="20"/>
                  </a:lnTo>
                  <a:lnTo>
                    <a:pt x="9" y="20"/>
                  </a:lnTo>
                  <a:lnTo>
                    <a:pt x="9" y="0"/>
                  </a:lnTo>
                  <a:lnTo>
                    <a:pt x="161" y="0"/>
                  </a:lnTo>
                  <a:lnTo>
                    <a:pt x="161" y="17"/>
                  </a:lnTo>
                  <a:lnTo>
                    <a:pt x="29" y="178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4" name="Freeform 119"/>
            <p:cNvSpPr>
              <a:spLocks noEditPoints="1"/>
            </p:cNvSpPr>
            <p:nvPr userDrawn="1"/>
          </p:nvSpPr>
          <p:spPr bwMode="auto">
            <a:xfrm>
              <a:off x="4889" y="3991"/>
              <a:ext cx="61" cy="70"/>
            </a:xfrm>
            <a:custGeom>
              <a:avLst/>
              <a:gdLst/>
              <a:ahLst/>
              <a:cxnLst>
                <a:cxn ang="0">
                  <a:pos x="133" y="99"/>
                </a:cxn>
                <a:cxn ang="0">
                  <a:pos x="117" y="104"/>
                </a:cxn>
                <a:cxn ang="0">
                  <a:pos x="48" y="117"/>
                </a:cxn>
                <a:cxn ang="0">
                  <a:pos x="32" y="127"/>
                </a:cxn>
                <a:cxn ang="0">
                  <a:pos x="25" y="143"/>
                </a:cxn>
                <a:cxn ang="0">
                  <a:pos x="28" y="166"/>
                </a:cxn>
                <a:cxn ang="0">
                  <a:pos x="44" y="183"/>
                </a:cxn>
                <a:cxn ang="0">
                  <a:pos x="68" y="189"/>
                </a:cxn>
                <a:cxn ang="0">
                  <a:pos x="88" y="186"/>
                </a:cxn>
                <a:cxn ang="0">
                  <a:pos x="107" y="180"/>
                </a:cxn>
                <a:cxn ang="0">
                  <a:pos x="121" y="168"/>
                </a:cxn>
                <a:cxn ang="0">
                  <a:pos x="132" y="153"/>
                </a:cxn>
                <a:cxn ang="0">
                  <a:pos x="137" y="134"/>
                </a:cxn>
                <a:cxn ang="0">
                  <a:pos x="9" y="67"/>
                </a:cxn>
                <a:cxn ang="0">
                  <a:pos x="13" y="43"/>
                </a:cxn>
                <a:cxn ang="0">
                  <a:pos x="23" y="24"/>
                </a:cxn>
                <a:cxn ang="0">
                  <a:pos x="38" y="11"/>
                </a:cxn>
                <a:cxn ang="0">
                  <a:pos x="57" y="4"/>
                </a:cxn>
                <a:cxn ang="0">
                  <a:pos x="101" y="0"/>
                </a:cxn>
                <a:cxn ang="0">
                  <a:pos x="127" y="6"/>
                </a:cxn>
                <a:cxn ang="0">
                  <a:pos x="144" y="15"/>
                </a:cxn>
                <a:cxn ang="0">
                  <a:pos x="155" y="31"/>
                </a:cxn>
                <a:cxn ang="0">
                  <a:pos x="161" y="54"/>
                </a:cxn>
                <a:cxn ang="0">
                  <a:pos x="162" y="172"/>
                </a:cxn>
                <a:cxn ang="0">
                  <a:pos x="165" y="180"/>
                </a:cxn>
                <a:cxn ang="0">
                  <a:pos x="173" y="183"/>
                </a:cxn>
                <a:cxn ang="0">
                  <a:pos x="183" y="182"/>
                </a:cxn>
                <a:cxn ang="0">
                  <a:pos x="167" y="204"/>
                </a:cxn>
                <a:cxn ang="0">
                  <a:pos x="148" y="198"/>
                </a:cxn>
                <a:cxn ang="0">
                  <a:pos x="140" y="183"/>
                </a:cxn>
                <a:cxn ang="0">
                  <a:pos x="138" y="169"/>
                </a:cxn>
                <a:cxn ang="0">
                  <a:pos x="118" y="193"/>
                </a:cxn>
                <a:cxn ang="0">
                  <a:pos x="92" y="207"/>
                </a:cxn>
                <a:cxn ang="0">
                  <a:pos x="53" y="209"/>
                </a:cxn>
                <a:cxn ang="0">
                  <a:pos x="29" y="202"/>
                </a:cxn>
                <a:cxn ang="0">
                  <a:pos x="15" y="192"/>
                </a:cxn>
                <a:cxn ang="0">
                  <a:pos x="5" y="178"/>
                </a:cxn>
                <a:cxn ang="0">
                  <a:pos x="0" y="158"/>
                </a:cxn>
                <a:cxn ang="0">
                  <a:pos x="2" y="134"/>
                </a:cxn>
                <a:cxn ang="0">
                  <a:pos x="14" y="113"/>
                </a:cxn>
                <a:cxn ang="0">
                  <a:pos x="33" y="101"/>
                </a:cxn>
                <a:cxn ang="0">
                  <a:pos x="86" y="90"/>
                </a:cxn>
                <a:cxn ang="0">
                  <a:pos x="120" y="86"/>
                </a:cxn>
                <a:cxn ang="0">
                  <a:pos x="133" y="78"/>
                </a:cxn>
                <a:cxn ang="0">
                  <a:pos x="137" y="61"/>
                </a:cxn>
                <a:cxn ang="0">
                  <a:pos x="135" y="45"/>
                </a:cxn>
                <a:cxn ang="0">
                  <a:pos x="128" y="33"/>
                </a:cxn>
                <a:cxn ang="0">
                  <a:pos x="114" y="24"/>
                </a:cxn>
                <a:cxn ang="0">
                  <a:pos x="85" y="20"/>
                </a:cxn>
                <a:cxn ang="0">
                  <a:pos x="56" y="25"/>
                </a:cxn>
                <a:cxn ang="0">
                  <a:pos x="37" y="45"/>
                </a:cxn>
                <a:cxn ang="0">
                  <a:pos x="9" y="67"/>
                </a:cxn>
              </a:cxnLst>
              <a:rect l="0" t="0" r="r" b="b"/>
              <a:pathLst>
                <a:path w="183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2" y="103"/>
                  </a:lnTo>
                  <a:lnTo>
                    <a:pt x="117" y="104"/>
                  </a:lnTo>
                  <a:lnTo>
                    <a:pt x="84" y="109"/>
                  </a:lnTo>
                  <a:lnTo>
                    <a:pt x="55" y="115"/>
                  </a:lnTo>
                  <a:lnTo>
                    <a:pt x="48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8" y="166"/>
                  </a:lnTo>
                  <a:lnTo>
                    <a:pt x="32" y="172"/>
                  </a:lnTo>
                  <a:lnTo>
                    <a:pt x="38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5" y="189"/>
                  </a:lnTo>
                  <a:lnTo>
                    <a:pt x="82" y="188"/>
                  </a:lnTo>
                  <a:lnTo>
                    <a:pt x="88" y="186"/>
                  </a:lnTo>
                  <a:lnTo>
                    <a:pt x="95" y="185"/>
                  </a:lnTo>
                  <a:lnTo>
                    <a:pt x="100" y="182"/>
                  </a:lnTo>
                  <a:lnTo>
                    <a:pt x="107" y="180"/>
                  </a:lnTo>
                  <a:lnTo>
                    <a:pt x="112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8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9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4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2" y="1"/>
                  </a:lnTo>
                  <a:lnTo>
                    <a:pt x="88" y="0"/>
                  </a:lnTo>
                  <a:lnTo>
                    <a:pt x="101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7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4" y="15"/>
                  </a:lnTo>
                  <a:lnTo>
                    <a:pt x="148" y="20"/>
                  </a:lnTo>
                  <a:lnTo>
                    <a:pt x="152" y="24"/>
                  </a:lnTo>
                  <a:lnTo>
                    <a:pt x="155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2" y="63"/>
                  </a:lnTo>
                  <a:lnTo>
                    <a:pt x="162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69" y="182"/>
                  </a:lnTo>
                  <a:lnTo>
                    <a:pt x="173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3" y="182"/>
                  </a:lnTo>
                  <a:lnTo>
                    <a:pt x="183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8" y="198"/>
                  </a:lnTo>
                  <a:lnTo>
                    <a:pt x="145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1" y="204"/>
                  </a:lnTo>
                  <a:lnTo>
                    <a:pt x="92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4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7" y="182"/>
                  </a:lnTo>
                  <a:lnTo>
                    <a:pt x="5" y="178"/>
                  </a:lnTo>
                  <a:lnTo>
                    <a:pt x="3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5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8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20" y="86"/>
                  </a:lnTo>
                  <a:lnTo>
                    <a:pt x="125" y="84"/>
                  </a:lnTo>
                  <a:lnTo>
                    <a:pt x="129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7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8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4" y="20"/>
                  </a:lnTo>
                  <a:lnTo>
                    <a:pt x="65" y="22"/>
                  </a:lnTo>
                  <a:lnTo>
                    <a:pt x="56" y="25"/>
                  </a:lnTo>
                  <a:lnTo>
                    <a:pt x="47" y="31"/>
                  </a:lnTo>
                  <a:lnTo>
                    <a:pt x="42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9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5" name="Freeform 120"/>
            <p:cNvSpPr>
              <a:spLocks noEditPoints="1"/>
            </p:cNvSpPr>
            <p:nvPr userDrawn="1"/>
          </p:nvSpPr>
          <p:spPr bwMode="auto">
            <a:xfrm>
              <a:off x="4959" y="3991"/>
              <a:ext cx="61" cy="93"/>
            </a:xfrm>
            <a:custGeom>
              <a:avLst/>
              <a:gdLst/>
              <a:ahLst/>
              <a:cxnLst>
                <a:cxn ang="0">
                  <a:pos x="85" y="20"/>
                </a:cxn>
                <a:cxn ang="0">
                  <a:pos x="68" y="23"/>
                </a:cxn>
                <a:cxn ang="0">
                  <a:pos x="54" y="31"/>
                </a:cxn>
                <a:cxn ang="0">
                  <a:pos x="44" y="40"/>
                </a:cxn>
                <a:cxn ang="0">
                  <a:pos x="36" y="51"/>
                </a:cxn>
                <a:cxn ang="0">
                  <a:pos x="31" y="65"/>
                </a:cxn>
                <a:cxn ang="0">
                  <a:pos x="25" y="88"/>
                </a:cxn>
                <a:cxn ang="0">
                  <a:pos x="26" y="119"/>
                </a:cxn>
                <a:cxn ang="0">
                  <a:pos x="31" y="142"/>
                </a:cxn>
                <a:cxn ang="0">
                  <a:pos x="37" y="156"/>
                </a:cxn>
                <a:cxn ang="0">
                  <a:pos x="45" y="168"/>
                </a:cxn>
                <a:cxn ang="0">
                  <a:pos x="56" y="178"/>
                </a:cxn>
                <a:cxn ang="0">
                  <a:pos x="70" y="185"/>
                </a:cxn>
                <a:cxn ang="0">
                  <a:pos x="86" y="189"/>
                </a:cxn>
                <a:cxn ang="0">
                  <a:pos x="103" y="189"/>
                </a:cxn>
                <a:cxn ang="0">
                  <a:pos x="118" y="185"/>
                </a:cxn>
                <a:cxn ang="0">
                  <a:pos x="130" y="178"/>
                </a:cxn>
                <a:cxn ang="0">
                  <a:pos x="140" y="168"/>
                </a:cxn>
                <a:cxn ang="0">
                  <a:pos x="148" y="156"/>
                </a:cxn>
                <a:cxn ang="0">
                  <a:pos x="154" y="142"/>
                </a:cxn>
                <a:cxn ang="0">
                  <a:pos x="159" y="119"/>
                </a:cxn>
                <a:cxn ang="0">
                  <a:pos x="159" y="89"/>
                </a:cxn>
                <a:cxn ang="0">
                  <a:pos x="154" y="67"/>
                </a:cxn>
                <a:cxn ang="0">
                  <a:pos x="148" y="53"/>
                </a:cxn>
                <a:cxn ang="0">
                  <a:pos x="140" y="41"/>
                </a:cxn>
                <a:cxn ang="0">
                  <a:pos x="130" y="31"/>
                </a:cxn>
                <a:cxn ang="0">
                  <a:pos x="118" y="24"/>
                </a:cxn>
                <a:cxn ang="0">
                  <a:pos x="103" y="20"/>
                </a:cxn>
                <a:cxn ang="0">
                  <a:pos x="0" y="5"/>
                </a:cxn>
                <a:cxn ang="0">
                  <a:pos x="23" y="43"/>
                </a:cxn>
                <a:cxn ang="0">
                  <a:pos x="29" y="33"/>
                </a:cxn>
                <a:cxn ang="0">
                  <a:pos x="43" y="17"/>
                </a:cxn>
                <a:cxn ang="0">
                  <a:pos x="61" y="6"/>
                </a:cxn>
                <a:cxn ang="0">
                  <a:pos x="83" y="1"/>
                </a:cxn>
                <a:cxn ang="0">
                  <a:pos x="105" y="0"/>
                </a:cxn>
                <a:cxn ang="0">
                  <a:pos x="126" y="4"/>
                </a:cxn>
                <a:cxn ang="0">
                  <a:pos x="142" y="13"/>
                </a:cxn>
                <a:cxn ang="0">
                  <a:pos x="156" y="24"/>
                </a:cxn>
                <a:cxn ang="0">
                  <a:pos x="167" y="38"/>
                </a:cxn>
                <a:cxn ang="0">
                  <a:pos x="175" y="55"/>
                </a:cxn>
                <a:cxn ang="0">
                  <a:pos x="181" y="74"/>
                </a:cxn>
                <a:cxn ang="0">
                  <a:pos x="184" y="94"/>
                </a:cxn>
                <a:cxn ang="0">
                  <a:pos x="184" y="115"/>
                </a:cxn>
                <a:cxn ang="0">
                  <a:pos x="181" y="136"/>
                </a:cxn>
                <a:cxn ang="0">
                  <a:pos x="175" y="154"/>
                </a:cxn>
                <a:cxn ang="0">
                  <a:pos x="167" y="170"/>
                </a:cxn>
                <a:cxn ang="0">
                  <a:pos x="156" y="185"/>
                </a:cxn>
                <a:cxn ang="0">
                  <a:pos x="142" y="196"/>
                </a:cxn>
                <a:cxn ang="0">
                  <a:pos x="126" y="205"/>
                </a:cxn>
                <a:cxn ang="0">
                  <a:pos x="105" y="209"/>
                </a:cxn>
                <a:cxn ang="0">
                  <a:pos x="84" y="209"/>
                </a:cxn>
                <a:cxn ang="0">
                  <a:pos x="63" y="204"/>
                </a:cxn>
                <a:cxn ang="0">
                  <a:pos x="45" y="193"/>
                </a:cxn>
                <a:cxn ang="0">
                  <a:pos x="31" y="176"/>
                </a:cxn>
                <a:cxn ang="0">
                  <a:pos x="25" y="166"/>
                </a:cxn>
                <a:cxn ang="0">
                  <a:pos x="0" y="277"/>
                </a:cxn>
              </a:cxnLst>
              <a:rect l="0" t="0" r="r" b="b"/>
              <a:pathLst>
                <a:path w="184" h="277">
                  <a:moveTo>
                    <a:pt x="94" y="20"/>
                  </a:moveTo>
                  <a:lnTo>
                    <a:pt x="85" y="20"/>
                  </a:lnTo>
                  <a:lnTo>
                    <a:pt x="76" y="21"/>
                  </a:lnTo>
                  <a:lnTo>
                    <a:pt x="68" y="23"/>
                  </a:lnTo>
                  <a:lnTo>
                    <a:pt x="61" y="27"/>
                  </a:lnTo>
                  <a:lnTo>
                    <a:pt x="54" y="31"/>
                  </a:lnTo>
                  <a:lnTo>
                    <a:pt x="49" y="35"/>
                  </a:lnTo>
                  <a:lnTo>
                    <a:pt x="44" y="40"/>
                  </a:lnTo>
                  <a:lnTo>
                    <a:pt x="39" y="45"/>
                  </a:lnTo>
                  <a:lnTo>
                    <a:pt x="36" y="51"/>
                  </a:lnTo>
                  <a:lnTo>
                    <a:pt x="33" y="58"/>
                  </a:lnTo>
                  <a:lnTo>
                    <a:pt x="31" y="65"/>
                  </a:lnTo>
                  <a:lnTo>
                    <a:pt x="29" y="72"/>
                  </a:lnTo>
                  <a:lnTo>
                    <a:pt x="25" y="88"/>
                  </a:lnTo>
                  <a:lnTo>
                    <a:pt x="25" y="104"/>
                  </a:lnTo>
                  <a:lnTo>
                    <a:pt x="26" y="119"/>
                  </a:lnTo>
                  <a:lnTo>
                    <a:pt x="29" y="135"/>
                  </a:lnTo>
                  <a:lnTo>
                    <a:pt x="31" y="142"/>
                  </a:lnTo>
                  <a:lnTo>
                    <a:pt x="34" y="150"/>
                  </a:lnTo>
                  <a:lnTo>
                    <a:pt x="37" y="156"/>
                  </a:lnTo>
                  <a:lnTo>
                    <a:pt x="40" y="163"/>
                  </a:lnTo>
                  <a:lnTo>
                    <a:pt x="45" y="168"/>
                  </a:lnTo>
                  <a:lnTo>
                    <a:pt x="50" y="173"/>
                  </a:lnTo>
                  <a:lnTo>
                    <a:pt x="56" y="178"/>
                  </a:lnTo>
                  <a:lnTo>
                    <a:pt x="62" y="182"/>
                  </a:lnTo>
                  <a:lnTo>
                    <a:pt x="70" y="185"/>
                  </a:lnTo>
                  <a:lnTo>
                    <a:pt x="77" y="188"/>
                  </a:lnTo>
                  <a:lnTo>
                    <a:pt x="86" y="189"/>
                  </a:lnTo>
                  <a:lnTo>
                    <a:pt x="94" y="189"/>
                  </a:lnTo>
                  <a:lnTo>
                    <a:pt x="103" y="189"/>
                  </a:lnTo>
                  <a:lnTo>
                    <a:pt x="111" y="188"/>
                  </a:lnTo>
                  <a:lnTo>
                    <a:pt x="118" y="185"/>
                  </a:lnTo>
                  <a:lnTo>
                    <a:pt x="125" y="182"/>
                  </a:lnTo>
                  <a:lnTo>
                    <a:pt x="130" y="178"/>
                  </a:lnTo>
                  <a:lnTo>
                    <a:pt x="135" y="173"/>
                  </a:lnTo>
                  <a:lnTo>
                    <a:pt x="140" y="168"/>
                  </a:lnTo>
                  <a:lnTo>
                    <a:pt x="144" y="163"/>
                  </a:lnTo>
                  <a:lnTo>
                    <a:pt x="148" y="156"/>
                  </a:lnTo>
                  <a:lnTo>
                    <a:pt x="152" y="150"/>
                  </a:lnTo>
                  <a:lnTo>
                    <a:pt x="154" y="142"/>
                  </a:lnTo>
                  <a:lnTo>
                    <a:pt x="156" y="135"/>
                  </a:lnTo>
                  <a:lnTo>
                    <a:pt x="159" y="119"/>
                  </a:lnTo>
                  <a:lnTo>
                    <a:pt x="159" y="104"/>
                  </a:lnTo>
                  <a:lnTo>
                    <a:pt x="159" y="89"/>
                  </a:lnTo>
                  <a:lnTo>
                    <a:pt x="156" y="74"/>
                  </a:lnTo>
                  <a:lnTo>
                    <a:pt x="154" y="67"/>
                  </a:lnTo>
                  <a:lnTo>
                    <a:pt x="152" y="60"/>
                  </a:lnTo>
                  <a:lnTo>
                    <a:pt x="148" y="53"/>
                  </a:lnTo>
                  <a:lnTo>
                    <a:pt x="144" y="47"/>
                  </a:lnTo>
                  <a:lnTo>
                    <a:pt x="140" y="41"/>
                  </a:lnTo>
                  <a:lnTo>
                    <a:pt x="135" y="36"/>
                  </a:lnTo>
                  <a:lnTo>
                    <a:pt x="130" y="31"/>
                  </a:lnTo>
                  <a:lnTo>
                    <a:pt x="125" y="28"/>
                  </a:lnTo>
                  <a:lnTo>
                    <a:pt x="118" y="24"/>
                  </a:lnTo>
                  <a:lnTo>
                    <a:pt x="111" y="22"/>
                  </a:lnTo>
                  <a:lnTo>
                    <a:pt x="103" y="20"/>
                  </a:lnTo>
                  <a:lnTo>
                    <a:pt x="94" y="20"/>
                  </a:lnTo>
                  <a:close/>
                  <a:moveTo>
                    <a:pt x="0" y="5"/>
                  </a:moveTo>
                  <a:lnTo>
                    <a:pt x="23" y="5"/>
                  </a:lnTo>
                  <a:lnTo>
                    <a:pt x="23" y="43"/>
                  </a:lnTo>
                  <a:lnTo>
                    <a:pt x="24" y="43"/>
                  </a:lnTo>
                  <a:lnTo>
                    <a:pt x="29" y="33"/>
                  </a:lnTo>
                  <a:lnTo>
                    <a:pt x="35" y="24"/>
                  </a:lnTo>
                  <a:lnTo>
                    <a:pt x="43" y="17"/>
                  </a:lnTo>
                  <a:lnTo>
                    <a:pt x="51" y="11"/>
                  </a:lnTo>
                  <a:lnTo>
                    <a:pt x="61" y="6"/>
                  </a:lnTo>
                  <a:lnTo>
                    <a:pt x="72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6" y="2"/>
                  </a:lnTo>
                  <a:lnTo>
                    <a:pt x="126" y="4"/>
                  </a:lnTo>
                  <a:lnTo>
                    <a:pt x="134" y="8"/>
                  </a:lnTo>
                  <a:lnTo>
                    <a:pt x="142" y="13"/>
                  </a:lnTo>
                  <a:lnTo>
                    <a:pt x="149" y="18"/>
                  </a:lnTo>
                  <a:lnTo>
                    <a:pt x="156" y="24"/>
                  </a:lnTo>
                  <a:lnTo>
                    <a:pt x="161" y="31"/>
                  </a:lnTo>
                  <a:lnTo>
                    <a:pt x="167" y="38"/>
                  </a:lnTo>
                  <a:lnTo>
                    <a:pt x="171" y="46"/>
                  </a:lnTo>
                  <a:lnTo>
                    <a:pt x="175" y="55"/>
                  </a:lnTo>
                  <a:lnTo>
                    <a:pt x="179" y="64"/>
                  </a:lnTo>
                  <a:lnTo>
                    <a:pt x="181" y="74"/>
                  </a:lnTo>
                  <a:lnTo>
                    <a:pt x="183" y="84"/>
                  </a:lnTo>
                  <a:lnTo>
                    <a:pt x="184" y="94"/>
                  </a:lnTo>
                  <a:lnTo>
                    <a:pt x="184" y="104"/>
                  </a:lnTo>
                  <a:lnTo>
                    <a:pt x="184" y="115"/>
                  </a:lnTo>
                  <a:lnTo>
                    <a:pt x="183" y="125"/>
                  </a:lnTo>
                  <a:lnTo>
                    <a:pt x="181" y="136"/>
                  </a:lnTo>
                  <a:lnTo>
                    <a:pt x="179" y="144"/>
                  </a:lnTo>
                  <a:lnTo>
                    <a:pt x="175" y="154"/>
                  </a:lnTo>
                  <a:lnTo>
                    <a:pt x="171" y="163"/>
                  </a:lnTo>
                  <a:lnTo>
                    <a:pt x="167" y="170"/>
                  </a:lnTo>
                  <a:lnTo>
                    <a:pt x="161" y="178"/>
                  </a:lnTo>
                  <a:lnTo>
                    <a:pt x="156" y="185"/>
                  </a:lnTo>
                  <a:lnTo>
                    <a:pt x="149" y="191"/>
                  </a:lnTo>
                  <a:lnTo>
                    <a:pt x="142" y="196"/>
                  </a:lnTo>
                  <a:lnTo>
                    <a:pt x="134" y="200"/>
                  </a:lnTo>
                  <a:lnTo>
                    <a:pt x="126" y="205"/>
                  </a:lnTo>
                  <a:lnTo>
                    <a:pt x="116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4" y="209"/>
                  </a:lnTo>
                  <a:lnTo>
                    <a:pt x="73" y="207"/>
                  </a:lnTo>
                  <a:lnTo>
                    <a:pt x="63" y="204"/>
                  </a:lnTo>
                  <a:lnTo>
                    <a:pt x="53" y="198"/>
                  </a:lnTo>
                  <a:lnTo>
                    <a:pt x="45" y="193"/>
                  </a:lnTo>
                  <a:lnTo>
                    <a:pt x="37" y="185"/>
                  </a:lnTo>
                  <a:lnTo>
                    <a:pt x="31" y="176"/>
                  </a:lnTo>
                  <a:lnTo>
                    <a:pt x="26" y="166"/>
                  </a:lnTo>
                  <a:lnTo>
                    <a:pt x="25" y="166"/>
                  </a:lnTo>
                  <a:lnTo>
                    <a:pt x="25" y="277"/>
                  </a:lnTo>
                  <a:lnTo>
                    <a:pt x="0" y="27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6" name="Freeform 121"/>
            <p:cNvSpPr>
              <a:spLocks noEditPoints="1"/>
            </p:cNvSpPr>
            <p:nvPr userDrawn="1"/>
          </p:nvSpPr>
          <p:spPr bwMode="auto">
            <a:xfrm>
              <a:off x="5029" y="3991"/>
              <a:ext cx="63" cy="70"/>
            </a:xfrm>
            <a:custGeom>
              <a:avLst/>
              <a:gdLst/>
              <a:ahLst/>
              <a:cxnLst>
                <a:cxn ang="0">
                  <a:pos x="26" y="121"/>
                </a:cxn>
                <a:cxn ang="0">
                  <a:pos x="31" y="143"/>
                </a:cxn>
                <a:cxn ang="0">
                  <a:pos x="42" y="163"/>
                </a:cxn>
                <a:cxn ang="0">
                  <a:pos x="57" y="178"/>
                </a:cxn>
                <a:cxn ang="0">
                  <a:pos x="78" y="188"/>
                </a:cxn>
                <a:cxn ang="0">
                  <a:pos x="103" y="189"/>
                </a:cxn>
                <a:cxn ang="0">
                  <a:pos x="124" y="182"/>
                </a:cxn>
                <a:cxn ang="0">
                  <a:pos x="142" y="168"/>
                </a:cxn>
                <a:cxn ang="0">
                  <a:pos x="153" y="150"/>
                </a:cxn>
                <a:cxn ang="0">
                  <a:pos x="161" y="128"/>
                </a:cxn>
                <a:cxn ang="0">
                  <a:pos x="164" y="104"/>
                </a:cxn>
                <a:cxn ang="0">
                  <a:pos x="161" y="82"/>
                </a:cxn>
                <a:cxn ang="0">
                  <a:pos x="153" y="59"/>
                </a:cxn>
                <a:cxn ang="0">
                  <a:pos x="142" y="41"/>
                </a:cxn>
                <a:cxn ang="0">
                  <a:pos x="124" y="28"/>
                </a:cxn>
                <a:cxn ang="0">
                  <a:pos x="103" y="20"/>
                </a:cxn>
                <a:cxn ang="0">
                  <a:pos x="78" y="22"/>
                </a:cxn>
                <a:cxn ang="0">
                  <a:pos x="57" y="31"/>
                </a:cxn>
                <a:cxn ang="0">
                  <a:pos x="42" y="46"/>
                </a:cxn>
                <a:cxn ang="0">
                  <a:pos x="31" y="67"/>
                </a:cxn>
                <a:cxn ang="0">
                  <a:pos x="26" y="89"/>
                </a:cxn>
                <a:cxn ang="0">
                  <a:pos x="188" y="104"/>
                </a:cxn>
                <a:cxn ang="0">
                  <a:pos x="185" y="136"/>
                </a:cxn>
                <a:cxn ang="0">
                  <a:pos x="174" y="163"/>
                </a:cxn>
                <a:cxn ang="0">
                  <a:pos x="158" y="185"/>
                </a:cxn>
                <a:cxn ang="0">
                  <a:pos x="134" y="202"/>
                </a:cxn>
                <a:cxn ang="0">
                  <a:pos x="105" y="209"/>
                </a:cxn>
                <a:cxn ang="0">
                  <a:pos x="72" y="207"/>
                </a:cxn>
                <a:cxn ang="0">
                  <a:pos x="45" y="196"/>
                </a:cxn>
                <a:cxn ang="0">
                  <a:pos x="25" y="179"/>
                </a:cxn>
                <a:cxn ang="0">
                  <a:pos x="10" y="154"/>
                </a:cxn>
                <a:cxn ang="0">
                  <a:pos x="2" y="125"/>
                </a:cxn>
                <a:cxn ang="0">
                  <a:pos x="1" y="94"/>
                </a:cxn>
                <a:cxn ang="0">
                  <a:pos x="7" y="64"/>
                </a:cxn>
                <a:cxn ang="0">
                  <a:pos x="20" y="38"/>
                </a:cxn>
                <a:cxn ang="0">
                  <a:pos x="38" y="18"/>
                </a:cxn>
                <a:cxn ang="0">
                  <a:pos x="63" y="4"/>
                </a:cxn>
                <a:cxn ang="0">
                  <a:pos x="94" y="0"/>
                </a:cxn>
                <a:cxn ang="0">
                  <a:pos x="125" y="4"/>
                </a:cxn>
                <a:cxn ang="0">
                  <a:pos x="150" y="18"/>
                </a:cxn>
                <a:cxn ang="0">
                  <a:pos x="170" y="38"/>
                </a:cxn>
                <a:cxn ang="0">
                  <a:pos x="182" y="64"/>
                </a:cxn>
                <a:cxn ang="0">
                  <a:pos x="188" y="94"/>
                </a:cxn>
              </a:cxnLst>
              <a:rect l="0" t="0" r="r" b="b"/>
              <a:pathLst>
                <a:path w="188" h="209">
                  <a:moveTo>
                    <a:pt x="25" y="104"/>
                  </a:moveTo>
                  <a:lnTo>
                    <a:pt x="25" y="112"/>
                  </a:lnTo>
                  <a:lnTo>
                    <a:pt x="26" y="121"/>
                  </a:lnTo>
                  <a:lnTo>
                    <a:pt x="27" y="128"/>
                  </a:lnTo>
                  <a:lnTo>
                    <a:pt x="29" y="136"/>
                  </a:lnTo>
                  <a:lnTo>
                    <a:pt x="31" y="143"/>
                  </a:lnTo>
                  <a:lnTo>
                    <a:pt x="35" y="150"/>
                  </a:lnTo>
                  <a:lnTo>
                    <a:pt x="38" y="156"/>
                  </a:lnTo>
                  <a:lnTo>
                    <a:pt x="42" y="163"/>
                  </a:lnTo>
                  <a:lnTo>
                    <a:pt x="47" y="168"/>
                  </a:lnTo>
                  <a:lnTo>
                    <a:pt x="52" y="173"/>
                  </a:lnTo>
                  <a:lnTo>
                    <a:pt x="57" y="178"/>
                  </a:lnTo>
                  <a:lnTo>
                    <a:pt x="64" y="182"/>
                  </a:lnTo>
                  <a:lnTo>
                    <a:pt x="70" y="185"/>
                  </a:lnTo>
                  <a:lnTo>
                    <a:pt x="78" y="188"/>
                  </a:lnTo>
                  <a:lnTo>
                    <a:pt x="85" y="189"/>
                  </a:lnTo>
                  <a:lnTo>
                    <a:pt x="94" y="189"/>
                  </a:lnTo>
                  <a:lnTo>
                    <a:pt x="103" y="189"/>
                  </a:lnTo>
                  <a:lnTo>
                    <a:pt x="110" y="188"/>
                  </a:lnTo>
                  <a:lnTo>
                    <a:pt x="118" y="185"/>
                  </a:lnTo>
                  <a:lnTo>
                    <a:pt x="124" y="182"/>
                  </a:lnTo>
                  <a:lnTo>
                    <a:pt x="131" y="178"/>
                  </a:lnTo>
                  <a:lnTo>
                    <a:pt x="136" y="173"/>
                  </a:lnTo>
                  <a:lnTo>
                    <a:pt x="142" y="168"/>
                  </a:lnTo>
                  <a:lnTo>
                    <a:pt x="146" y="163"/>
                  </a:lnTo>
                  <a:lnTo>
                    <a:pt x="150" y="156"/>
                  </a:lnTo>
                  <a:lnTo>
                    <a:pt x="153" y="150"/>
                  </a:lnTo>
                  <a:lnTo>
                    <a:pt x="157" y="143"/>
                  </a:lnTo>
                  <a:lnTo>
                    <a:pt x="159" y="136"/>
                  </a:lnTo>
                  <a:lnTo>
                    <a:pt x="161" y="128"/>
                  </a:lnTo>
                  <a:lnTo>
                    <a:pt x="163" y="121"/>
                  </a:lnTo>
                  <a:lnTo>
                    <a:pt x="163" y="112"/>
                  </a:lnTo>
                  <a:lnTo>
                    <a:pt x="164" y="104"/>
                  </a:lnTo>
                  <a:lnTo>
                    <a:pt x="163" y="97"/>
                  </a:lnTo>
                  <a:lnTo>
                    <a:pt x="163" y="89"/>
                  </a:lnTo>
                  <a:lnTo>
                    <a:pt x="161" y="82"/>
                  </a:lnTo>
                  <a:lnTo>
                    <a:pt x="159" y="74"/>
                  </a:lnTo>
                  <a:lnTo>
                    <a:pt x="157" y="67"/>
                  </a:lnTo>
                  <a:lnTo>
                    <a:pt x="153" y="59"/>
                  </a:lnTo>
                  <a:lnTo>
                    <a:pt x="150" y="53"/>
                  </a:lnTo>
                  <a:lnTo>
                    <a:pt x="146" y="46"/>
                  </a:lnTo>
                  <a:lnTo>
                    <a:pt x="142" y="41"/>
                  </a:lnTo>
                  <a:lnTo>
                    <a:pt x="136" y="35"/>
                  </a:lnTo>
                  <a:lnTo>
                    <a:pt x="131" y="31"/>
                  </a:lnTo>
                  <a:lnTo>
                    <a:pt x="124" y="28"/>
                  </a:lnTo>
                  <a:lnTo>
                    <a:pt x="118" y="24"/>
                  </a:lnTo>
                  <a:lnTo>
                    <a:pt x="110" y="22"/>
                  </a:lnTo>
                  <a:lnTo>
                    <a:pt x="103" y="20"/>
                  </a:lnTo>
                  <a:lnTo>
                    <a:pt x="94" y="20"/>
                  </a:lnTo>
                  <a:lnTo>
                    <a:pt x="85" y="20"/>
                  </a:lnTo>
                  <a:lnTo>
                    <a:pt x="78" y="22"/>
                  </a:lnTo>
                  <a:lnTo>
                    <a:pt x="70" y="24"/>
                  </a:lnTo>
                  <a:lnTo>
                    <a:pt x="64" y="28"/>
                  </a:lnTo>
                  <a:lnTo>
                    <a:pt x="57" y="31"/>
                  </a:lnTo>
                  <a:lnTo>
                    <a:pt x="52" y="35"/>
                  </a:lnTo>
                  <a:lnTo>
                    <a:pt x="47" y="41"/>
                  </a:lnTo>
                  <a:lnTo>
                    <a:pt x="42" y="46"/>
                  </a:lnTo>
                  <a:lnTo>
                    <a:pt x="38" y="53"/>
                  </a:lnTo>
                  <a:lnTo>
                    <a:pt x="35" y="59"/>
                  </a:lnTo>
                  <a:lnTo>
                    <a:pt x="31" y="67"/>
                  </a:lnTo>
                  <a:lnTo>
                    <a:pt x="29" y="74"/>
                  </a:lnTo>
                  <a:lnTo>
                    <a:pt x="27" y="82"/>
                  </a:lnTo>
                  <a:lnTo>
                    <a:pt x="26" y="89"/>
                  </a:lnTo>
                  <a:lnTo>
                    <a:pt x="25" y="97"/>
                  </a:lnTo>
                  <a:lnTo>
                    <a:pt x="25" y="104"/>
                  </a:lnTo>
                  <a:close/>
                  <a:moveTo>
                    <a:pt x="188" y="104"/>
                  </a:moveTo>
                  <a:lnTo>
                    <a:pt x="188" y="115"/>
                  </a:lnTo>
                  <a:lnTo>
                    <a:pt x="187" y="125"/>
                  </a:lnTo>
                  <a:lnTo>
                    <a:pt x="185" y="136"/>
                  </a:lnTo>
                  <a:lnTo>
                    <a:pt x="182" y="145"/>
                  </a:lnTo>
                  <a:lnTo>
                    <a:pt x="178" y="154"/>
                  </a:lnTo>
                  <a:lnTo>
                    <a:pt x="174" y="163"/>
                  </a:lnTo>
                  <a:lnTo>
                    <a:pt x="170" y="171"/>
                  </a:lnTo>
                  <a:lnTo>
                    <a:pt x="163" y="179"/>
                  </a:lnTo>
                  <a:lnTo>
                    <a:pt x="158" y="185"/>
                  </a:lnTo>
                  <a:lnTo>
                    <a:pt x="150" y="191"/>
                  </a:lnTo>
                  <a:lnTo>
                    <a:pt x="143" y="196"/>
                  </a:lnTo>
                  <a:lnTo>
                    <a:pt x="134" y="202"/>
                  </a:lnTo>
                  <a:lnTo>
                    <a:pt x="125" y="205"/>
                  </a:lnTo>
                  <a:lnTo>
                    <a:pt x="116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3" y="209"/>
                  </a:lnTo>
                  <a:lnTo>
                    <a:pt x="72" y="207"/>
                  </a:lnTo>
                  <a:lnTo>
                    <a:pt x="63" y="205"/>
                  </a:lnTo>
                  <a:lnTo>
                    <a:pt x="54" y="202"/>
                  </a:lnTo>
                  <a:lnTo>
                    <a:pt x="45" y="196"/>
                  </a:lnTo>
                  <a:lnTo>
                    <a:pt x="38" y="191"/>
                  </a:lnTo>
                  <a:lnTo>
                    <a:pt x="31" y="185"/>
                  </a:lnTo>
                  <a:lnTo>
                    <a:pt x="25" y="179"/>
                  </a:lnTo>
                  <a:lnTo>
                    <a:pt x="20" y="171"/>
                  </a:lnTo>
                  <a:lnTo>
                    <a:pt x="14" y="163"/>
                  </a:lnTo>
                  <a:lnTo>
                    <a:pt x="10" y="154"/>
                  </a:lnTo>
                  <a:lnTo>
                    <a:pt x="7" y="145"/>
                  </a:lnTo>
                  <a:lnTo>
                    <a:pt x="3" y="136"/>
                  </a:lnTo>
                  <a:lnTo>
                    <a:pt x="2" y="125"/>
                  </a:lnTo>
                  <a:lnTo>
                    <a:pt x="1" y="115"/>
                  </a:lnTo>
                  <a:lnTo>
                    <a:pt x="0" y="104"/>
                  </a:lnTo>
                  <a:lnTo>
                    <a:pt x="1" y="94"/>
                  </a:lnTo>
                  <a:lnTo>
                    <a:pt x="2" y="84"/>
                  </a:lnTo>
                  <a:lnTo>
                    <a:pt x="3" y="74"/>
                  </a:lnTo>
                  <a:lnTo>
                    <a:pt x="7" y="64"/>
                  </a:lnTo>
                  <a:lnTo>
                    <a:pt x="10" y="55"/>
                  </a:lnTo>
                  <a:lnTo>
                    <a:pt x="14" y="46"/>
                  </a:lnTo>
                  <a:lnTo>
                    <a:pt x="20" y="38"/>
                  </a:lnTo>
                  <a:lnTo>
                    <a:pt x="25" y="31"/>
                  </a:lnTo>
                  <a:lnTo>
                    <a:pt x="31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8"/>
                  </a:lnTo>
                  <a:lnTo>
                    <a:pt x="63" y="4"/>
                  </a:lnTo>
                  <a:lnTo>
                    <a:pt x="72" y="2"/>
                  </a:lnTo>
                  <a:lnTo>
                    <a:pt x="83" y="0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6" y="2"/>
                  </a:lnTo>
                  <a:lnTo>
                    <a:pt x="125" y="4"/>
                  </a:lnTo>
                  <a:lnTo>
                    <a:pt x="134" y="8"/>
                  </a:lnTo>
                  <a:lnTo>
                    <a:pt x="143" y="13"/>
                  </a:lnTo>
                  <a:lnTo>
                    <a:pt x="150" y="18"/>
                  </a:lnTo>
                  <a:lnTo>
                    <a:pt x="158" y="23"/>
                  </a:lnTo>
                  <a:lnTo>
                    <a:pt x="163" y="31"/>
                  </a:lnTo>
                  <a:lnTo>
                    <a:pt x="170" y="38"/>
                  </a:lnTo>
                  <a:lnTo>
                    <a:pt x="174" y="46"/>
                  </a:lnTo>
                  <a:lnTo>
                    <a:pt x="178" y="55"/>
                  </a:lnTo>
                  <a:lnTo>
                    <a:pt x="182" y="64"/>
                  </a:lnTo>
                  <a:lnTo>
                    <a:pt x="185" y="74"/>
                  </a:lnTo>
                  <a:lnTo>
                    <a:pt x="187" y="84"/>
                  </a:lnTo>
                  <a:lnTo>
                    <a:pt x="188" y="94"/>
                  </a:lnTo>
                  <a:lnTo>
                    <a:pt x="188" y="104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7" name="Freeform 122"/>
            <p:cNvSpPr>
              <a:spLocks/>
            </p:cNvSpPr>
            <p:nvPr userDrawn="1"/>
          </p:nvSpPr>
          <p:spPr bwMode="auto">
            <a:xfrm>
              <a:off x="5100" y="3991"/>
              <a:ext cx="54" cy="70"/>
            </a:xfrm>
            <a:custGeom>
              <a:avLst/>
              <a:gdLst/>
              <a:ahLst/>
              <a:cxnLst>
                <a:cxn ang="0">
                  <a:pos x="125" y="44"/>
                </a:cxn>
                <a:cxn ang="0">
                  <a:pos x="106" y="25"/>
                </a:cxn>
                <a:cxn ang="0">
                  <a:pos x="78" y="20"/>
                </a:cxn>
                <a:cxn ang="0">
                  <a:pos x="54" y="24"/>
                </a:cxn>
                <a:cxn ang="0">
                  <a:pos x="36" y="37"/>
                </a:cxn>
                <a:cxn ang="0">
                  <a:pos x="31" y="49"/>
                </a:cxn>
                <a:cxn ang="0">
                  <a:pos x="36" y="68"/>
                </a:cxn>
                <a:cxn ang="0">
                  <a:pos x="52" y="81"/>
                </a:cxn>
                <a:cxn ang="0">
                  <a:pos x="72" y="87"/>
                </a:cxn>
                <a:cxn ang="0">
                  <a:pos x="125" y="100"/>
                </a:cxn>
                <a:cxn ang="0">
                  <a:pos x="147" y="114"/>
                </a:cxn>
                <a:cxn ang="0">
                  <a:pos x="155" y="127"/>
                </a:cxn>
                <a:cxn ang="0">
                  <a:pos x="161" y="143"/>
                </a:cxn>
                <a:cxn ang="0">
                  <a:pos x="159" y="165"/>
                </a:cxn>
                <a:cxn ang="0">
                  <a:pos x="150" y="183"/>
                </a:cxn>
                <a:cxn ang="0">
                  <a:pos x="135" y="196"/>
                </a:cxn>
                <a:cxn ang="0">
                  <a:pos x="117" y="205"/>
                </a:cxn>
                <a:cxn ang="0">
                  <a:pos x="81" y="209"/>
                </a:cxn>
                <a:cxn ang="0">
                  <a:pos x="57" y="207"/>
                </a:cxn>
                <a:cxn ang="0">
                  <a:pos x="37" y="200"/>
                </a:cxn>
                <a:cxn ang="0">
                  <a:pos x="19" y="189"/>
                </a:cxn>
                <a:cxn ang="0">
                  <a:pos x="7" y="171"/>
                </a:cxn>
                <a:cxn ang="0">
                  <a:pos x="1" y="149"/>
                </a:cxn>
                <a:cxn ang="0">
                  <a:pos x="25" y="145"/>
                </a:cxn>
                <a:cxn ang="0">
                  <a:pos x="29" y="161"/>
                </a:cxn>
                <a:cxn ang="0">
                  <a:pos x="38" y="173"/>
                </a:cxn>
                <a:cxn ang="0">
                  <a:pos x="60" y="186"/>
                </a:cxn>
                <a:cxn ang="0">
                  <a:pos x="92" y="189"/>
                </a:cxn>
                <a:cxn ang="0">
                  <a:pos x="119" y="181"/>
                </a:cxn>
                <a:cxn ang="0">
                  <a:pos x="134" y="165"/>
                </a:cxn>
                <a:cxn ang="0">
                  <a:pos x="137" y="152"/>
                </a:cxn>
                <a:cxn ang="0">
                  <a:pos x="128" y="131"/>
                </a:cxn>
                <a:cxn ang="0">
                  <a:pos x="109" y="119"/>
                </a:cxn>
                <a:cxn ang="0">
                  <a:pos x="63" y="109"/>
                </a:cxn>
                <a:cxn ang="0">
                  <a:pos x="31" y="97"/>
                </a:cxn>
                <a:cxn ang="0">
                  <a:pos x="16" y="85"/>
                </a:cxn>
                <a:cxn ang="0">
                  <a:pos x="10" y="72"/>
                </a:cxn>
                <a:cxn ang="0">
                  <a:pos x="6" y="56"/>
                </a:cxn>
                <a:cxn ang="0">
                  <a:pos x="11" y="35"/>
                </a:cxn>
                <a:cxn ang="0">
                  <a:pos x="21" y="20"/>
                </a:cxn>
                <a:cxn ang="0">
                  <a:pos x="42" y="6"/>
                </a:cxn>
                <a:cxn ang="0">
                  <a:pos x="81" y="0"/>
                </a:cxn>
                <a:cxn ang="0">
                  <a:pos x="115" y="6"/>
                </a:cxn>
                <a:cxn ang="0">
                  <a:pos x="132" y="16"/>
                </a:cxn>
                <a:cxn ang="0">
                  <a:pos x="145" y="30"/>
                </a:cxn>
                <a:cxn ang="0">
                  <a:pos x="152" y="48"/>
                </a:cxn>
                <a:cxn ang="0">
                  <a:pos x="129" y="63"/>
                </a:cxn>
              </a:cxnLst>
              <a:rect l="0" t="0" r="r" b="b"/>
              <a:pathLst>
                <a:path w="161" h="209">
                  <a:moveTo>
                    <a:pt x="129" y="63"/>
                  </a:moveTo>
                  <a:lnTo>
                    <a:pt x="128" y="53"/>
                  </a:lnTo>
                  <a:lnTo>
                    <a:pt x="125" y="44"/>
                  </a:lnTo>
                  <a:lnTo>
                    <a:pt x="120" y="36"/>
                  </a:lnTo>
                  <a:lnTo>
                    <a:pt x="113" y="31"/>
                  </a:lnTo>
                  <a:lnTo>
                    <a:pt x="106" y="25"/>
                  </a:lnTo>
                  <a:lnTo>
                    <a:pt x="97" y="22"/>
                  </a:lnTo>
                  <a:lnTo>
                    <a:pt x="88" y="20"/>
                  </a:lnTo>
                  <a:lnTo>
                    <a:pt x="78" y="20"/>
                  </a:lnTo>
                  <a:lnTo>
                    <a:pt x="70" y="20"/>
                  </a:lnTo>
                  <a:lnTo>
                    <a:pt x="61" y="21"/>
                  </a:lnTo>
                  <a:lnTo>
                    <a:pt x="54" y="24"/>
                  </a:lnTo>
                  <a:lnTo>
                    <a:pt x="46" y="28"/>
                  </a:lnTo>
                  <a:lnTo>
                    <a:pt x="40" y="32"/>
                  </a:lnTo>
                  <a:lnTo>
                    <a:pt x="36" y="37"/>
                  </a:lnTo>
                  <a:lnTo>
                    <a:pt x="33" y="42"/>
                  </a:lnTo>
                  <a:lnTo>
                    <a:pt x="32" y="45"/>
                  </a:lnTo>
                  <a:lnTo>
                    <a:pt x="31" y="49"/>
                  </a:lnTo>
                  <a:lnTo>
                    <a:pt x="31" y="54"/>
                  </a:lnTo>
                  <a:lnTo>
                    <a:pt x="32" y="61"/>
                  </a:lnTo>
                  <a:lnTo>
                    <a:pt x="36" y="68"/>
                  </a:lnTo>
                  <a:lnTo>
                    <a:pt x="40" y="73"/>
                  </a:lnTo>
                  <a:lnTo>
                    <a:pt x="45" y="77"/>
                  </a:lnTo>
                  <a:lnTo>
                    <a:pt x="52" y="81"/>
                  </a:lnTo>
                  <a:lnTo>
                    <a:pt x="58" y="84"/>
                  </a:lnTo>
                  <a:lnTo>
                    <a:pt x="66" y="86"/>
                  </a:lnTo>
                  <a:lnTo>
                    <a:pt x="72" y="87"/>
                  </a:lnTo>
                  <a:lnTo>
                    <a:pt x="105" y="95"/>
                  </a:lnTo>
                  <a:lnTo>
                    <a:pt x="114" y="97"/>
                  </a:lnTo>
                  <a:lnTo>
                    <a:pt x="125" y="100"/>
                  </a:lnTo>
                  <a:lnTo>
                    <a:pt x="135" y="105"/>
                  </a:lnTo>
                  <a:lnTo>
                    <a:pt x="142" y="111"/>
                  </a:lnTo>
                  <a:lnTo>
                    <a:pt x="147" y="114"/>
                  </a:lnTo>
                  <a:lnTo>
                    <a:pt x="150" y="118"/>
                  </a:lnTo>
                  <a:lnTo>
                    <a:pt x="153" y="123"/>
                  </a:lnTo>
                  <a:lnTo>
                    <a:pt x="155" y="127"/>
                  </a:lnTo>
                  <a:lnTo>
                    <a:pt x="158" y="132"/>
                  </a:lnTo>
                  <a:lnTo>
                    <a:pt x="160" y="138"/>
                  </a:lnTo>
                  <a:lnTo>
                    <a:pt x="161" y="143"/>
                  </a:lnTo>
                  <a:lnTo>
                    <a:pt x="161" y="150"/>
                  </a:lnTo>
                  <a:lnTo>
                    <a:pt x="161" y="157"/>
                  </a:lnTo>
                  <a:lnTo>
                    <a:pt x="159" y="165"/>
                  </a:lnTo>
                  <a:lnTo>
                    <a:pt x="156" y="171"/>
                  </a:lnTo>
                  <a:lnTo>
                    <a:pt x="153" y="178"/>
                  </a:lnTo>
                  <a:lnTo>
                    <a:pt x="150" y="183"/>
                  </a:lnTo>
                  <a:lnTo>
                    <a:pt x="146" y="188"/>
                  </a:lnTo>
                  <a:lnTo>
                    <a:pt x="140" y="192"/>
                  </a:lnTo>
                  <a:lnTo>
                    <a:pt x="135" y="196"/>
                  </a:lnTo>
                  <a:lnTo>
                    <a:pt x="129" y="199"/>
                  </a:lnTo>
                  <a:lnTo>
                    <a:pt x="123" y="202"/>
                  </a:lnTo>
                  <a:lnTo>
                    <a:pt x="117" y="205"/>
                  </a:lnTo>
                  <a:lnTo>
                    <a:pt x="109" y="206"/>
                  </a:lnTo>
                  <a:lnTo>
                    <a:pt x="95" y="209"/>
                  </a:lnTo>
                  <a:lnTo>
                    <a:pt x="81" y="209"/>
                  </a:lnTo>
                  <a:lnTo>
                    <a:pt x="72" y="209"/>
                  </a:lnTo>
                  <a:lnTo>
                    <a:pt x="65" y="208"/>
                  </a:lnTo>
                  <a:lnTo>
                    <a:pt x="57" y="207"/>
                  </a:lnTo>
                  <a:lnTo>
                    <a:pt x="50" y="206"/>
                  </a:lnTo>
                  <a:lnTo>
                    <a:pt x="43" y="203"/>
                  </a:lnTo>
                  <a:lnTo>
                    <a:pt x="37" y="200"/>
                  </a:lnTo>
                  <a:lnTo>
                    <a:pt x="30" y="197"/>
                  </a:lnTo>
                  <a:lnTo>
                    <a:pt x="25" y="193"/>
                  </a:lnTo>
                  <a:lnTo>
                    <a:pt x="19" y="189"/>
                  </a:lnTo>
                  <a:lnTo>
                    <a:pt x="15" y="183"/>
                  </a:lnTo>
                  <a:lnTo>
                    <a:pt x="11" y="178"/>
                  </a:lnTo>
                  <a:lnTo>
                    <a:pt x="7" y="171"/>
                  </a:lnTo>
                  <a:lnTo>
                    <a:pt x="5" y="164"/>
                  </a:lnTo>
                  <a:lnTo>
                    <a:pt x="3" y="156"/>
                  </a:lnTo>
                  <a:lnTo>
                    <a:pt x="1" y="149"/>
                  </a:lnTo>
                  <a:lnTo>
                    <a:pt x="0" y="140"/>
                  </a:lnTo>
                  <a:lnTo>
                    <a:pt x="24" y="140"/>
                  </a:lnTo>
                  <a:lnTo>
                    <a:pt x="25" y="145"/>
                  </a:lnTo>
                  <a:lnTo>
                    <a:pt x="26" y="151"/>
                  </a:lnTo>
                  <a:lnTo>
                    <a:pt x="27" y="156"/>
                  </a:lnTo>
                  <a:lnTo>
                    <a:pt x="29" y="161"/>
                  </a:lnTo>
                  <a:lnTo>
                    <a:pt x="32" y="166"/>
                  </a:lnTo>
                  <a:lnTo>
                    <a:pt x="34" y="169"/>
                  </a:lnTo>
                  <a:lnTo>
                    <a:pt x="38" y="173"/>
                  </a:lnTo>
                  <a:lnTo>
                    <a:pt x="42" y="177"/>
                  </a:lnTo>
                  <a:lnTo>
                    <a:pt x="51" y="182"/>
                  </a:lnTo>
                  <a:lnTo>
                    <a:pt x="60" y="186"/>
                  </a:lnTo>
                  <a:lnTo>
                    <a:pt x="71" y="189"/>
                  </a:lnTo>
                  <a:lnTo>
                    <a:pt x="82" y="189"/>
                  </a:lnTo>
                  <a:lnTo>
                    <a:pt x="92" y="189"/>
                  </a:lnTo>
                  <a:lnTo>
                    <a:pt x="100" y="188"/>
                  </a:lnTo>
                  <a:lnTo>
                    <a:pt x="110" y="184"/>
                  </a:lnTo>
                  <a:lnTo>
                    <a:pt x="119" y="181"/>
                  </a:lnTo>
                  <a:lnTo>
                    <a:pt x="125" y="176"/>
                  </a:lnTo>
                  <a:lnTo>
                    <a:pt x="132" y="169"/>
                  </a:lnTo>
                  <a:lnTo>
                    <a:pt x="134" y="165"/>
                  </a:lnTo>
                  <a:lnTo>
                    <a:pt x="135" y="161"/>
                  </a:lnTo>
                  <a:lnTo>
                    <a:pt x="136" y="156"/>
                  </a:lnTo>
                  <a:lnTo>
                    <a:pt x="137" y="152"/>
                  </a:lnTo>
                  <a:lnTo>
                    <a:pt x="136" y="143"/>
                  </a:lnTo>
                  <a:lnTo>
                    <a:pt x="133" y="137"/>
                  </a:lnTo>
                  <a:lnTo>
                    <a:pt x="128" y="131"/>
                  </a:lnTo>
                  <a:lnTo>
                    <a:pt x="123" y="127"/>
                  </a:lnTo>
                  <a:lnTo>
                    <a:pt x="117" y="123"/>
                  </a:lnTo>
                  <a:lnTo>
                    <a:pt x="109" y="119"/>
                  </a:lnTo>
                  <a:lnTo>
                    <a:pt x="101" y="117"/>
                  </a:lnTo>
                  <a:lnTo>
                    <a:pt x="93" y="115"/>
                  </a:lnTo>
                  <a:lnTo>
                    <a:pt x="63" y="109"/>
                  </a:lnTo>
                  <a:lnTo>
                    <a:pt x="51" y="105"/>
                  </a:lnTo>
                  <a:lnTo>
                    <a:pt x="40" y="101"/>
                  </a:lnTo>
                  <a:lnTo>
                    <a:pt x="31" y="97"/>
                  </a:lnTo>
                  <a:lnTo>
                    <a:pt x="23" y="91"/>
                  </a:lnTo>
                  <a:lnTo>
                    <a:pt x="19" y="88"/>
                  </a:lnTo>
                  <a:lnTo>
                    <a:pt x="16" y="85"/>
                  </a:lnTo>
                  <a:lnTo>
                    <a:pt x="13" y="81"/>
                  </a:lnTo>
                  <a:lnTo>
                    <a:pt x="11" y="76"/>
                  </a:lnTo>
                  <a:lnTo>
                    <a:pt x="10" y="72"/>
                  </a:lnTo>
                  <a:lnTo>
                    <a:pt x="7" y="67"/>
                  </a:lnTo>
                  <a:lnTo>
                    <a:pt x="7" y="61"/>
                  </a:lnTo>
                  <a:lnTo>
                    <a:pt x="6" y="56"/>
                  </a:lnTo>
                  <a:lnTo>
                    <a:pt x="7" y="48"/>
                  </a:lnTo>
                  <a:lnTo>
                    <a:pt x="8" y="42"/>
                  </a:lnTo>
                  <a:lnTo>
                    <a:pt x="11" y="35"/>
                  </a:lnTo>
                  <a:lnTo>
                    <a:pt x="14" y="30"/>
                  </a:lnTo>
                  <a:lnTo>
                    <a:pt x="17" y="24"/>
                  </a:lnTo>
                  <a:lnTo>
                    <a:pt x="21" y="20"/>
                  </a:lnTo>
                  <a:lnTo>
                    <a:pt x="26" y="16"/>
                  </a:lnTo>
                  <a:lnTo>
                    <a:pt x="31" y="13"/>
                  </a:lnTo>
                  <a:lnTo>
                    <a:pt x="42" y="6"/>
                  </a:lnTo>
                  <a:lnTo>
                    <a:pt x="55" y="3"/>
                  </a:lnTo>
                  <a:lnTo>
                    <a:pt x="68" y="1"/>
                  </a:lnTo>
                  <a:lnTo>
                    <a:pt x="81" y="0"/>
                  </a:lnTo>
                  <a:lnTo>
                    <a:pt x="96" y="1"/>
                  </a:lnTo>
                  <a:lnTo>
                    <a:pt x="109" y="4"/>
                  </a:lnTo>
                  <a:lnTo>
                    <a:pt x="115" y="6"/>
                  </a:lnTo>
                  <a:lnTo>
                    <a:pt x="121" y="8"/>
                  </a:lnTo>
                  <a:lnTo>
                    <a:pt x="127" y="11"/>
                  </a:lnTo>
                  <a:lnTo>
                    <a:pt x="132" y="16"/>
                  </a:lnTo>
                  <a:lnTo>
                    <a:pt x="136" y="19"/>
                  </a:lnTo>
                  <a:lnTo>
                    <a:pt x="140" y="24"/>
                  </a:lnTo>
                  <a:lnTo>
                    <a:pt x="145" y="30"/>
                  </a:lnTo>
                  <a:lnTo>
                    <a:pt x="148" y="35"/>
                  </a:lnTo>
                  <a:lnTo>
                    <a:pt x="150" y="42"/>
                  </a:lnTo>
                  <a:lnTo>
                    <a:pt x="152" y="48"/>
                  </a:lnTo>
                  <a:lnTo>
                    <a:pt x="153" y="56"/>
                  </a:lnTo>
                  <a:lnTo>
                    <a:pt x="154" y="63"/>
                  </a:lnTo>
                  <a:lnTo>
                    <a:pt x="129" y="63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8" name="Rectangle 123"/>
            <p:cNvSpPr>
              <a:spLocks noChangeArrowheads="1"/>
            </p:cNvSpPr>
            <p:nvPr userDrawn="1"/>
          </p:nvSpPr>
          <p:spPr bwMode="auto">
            <a:xfrm>
              <a:off x="5166" y="3968"/>
              <a:ext cx="8" cy="91"/>
            </a:xfrm>
            <a:prstGeom prst="rect">
              <a:avLst/>
            </a:prstGeom>
            <a:solidFill>
              <a:srgbClr val="7977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9" name="Freeform 124"/>
            <p:cNvSpPr>
              <a:spLocks noEditPoints="1"/>
            </p:cNvSpPr>
            <p:nvPr userDrawn="1"/>
          </p:nvSpPr>
          <p:spPr bwMode="auto">
            <a:xfrm>
              <a:off x="5186" y="3991"/>
              <a:ext cx="63" cy="70"/>
            </a:xfrm>
            <a:custGeom>
              <a:avLst/>
              <a:gdLst/>
              <a:ahLst/>
              <a:cxnLst>
                <a:cxn ang="0">
                  <a:pos x="25" y="121"/>
                </a:cxn>
                <a:cxn ang="0">
                  <a:pos x="31" y="143"/>
                </a:cxn>
                <a:cxn ang="0">
                  <a:pos x="41" y="163"/>
                </a:cxn>
                <a:cxn ang="0">
                  <a:pos x="57" y="178"/>
                </a:cxn>
                <a:cxn ang="0">
                  <a:pos x="78" y="188"/>
                </a:cxn>
                <a:cxn ang="0">
                  <a:pos x="101" y="189"/>
                </a:cxn>
                <a:cxn ang="0">
                  <a:pos x="124" y="182"/>
                </a:cxn>
                <a:cxn ang="0">
                  <a:pos x="141" y="168"/>
                </a:cxn>
                <a:cxn ang="0">
                  <a:pos x="153" y="150"/>
                </a:cxn>
                <a:cxn ang="0">
                  <a:pos x="161" y="128"/>
                </a:cxn>
                <a:cxn ang="0">
                  <a:pos x="163" y="104"/>
                </a:cxn>
                <a:cxn ang="0">
                  <a:pos x="161" y="82"/>
                </a:cxn>
                <a:cxn ang="0">
                  <a:pos x="153" y="59"/>
                </a:cxn>
                <a:cxn ang="0">
                  <a:pos x="141" y="41"/>
                </a:cxn>
                <a:cxn ang="0">
                  <a:pos x="124" y="28"/>
                </a:cxn>
                <a:cxn ang="0">
                  <a:pos x="101" y="20"/>
                </a:cxn>
                <a:cxn ang="0">
                  <a:pos x="78" y="22"/>
                </a:cxn>
                <a:cxn ang="0">
                  <a:pos x="57" y="31"/>
                </a:cxn>
                <a:cxn ang="0">
                  <a:pos x="41" y="46"/>
                </a:cxn>
                <a:cxn ang="0">
                  <a:pos x="31" y="67"/>
                </a:cxn>
                <a:cxn ang="0">
                  <a:pos x="25" y="89"/>
                </a:cxn>
                <a:cxn ang="0">
                  <a:pos x="188" y="104"/>
                </a:cxn>
                <a:cxn ang="0">
                  <a:pos x="184" y="136"/>
                </a:cxn>
                <a:cxn ang="0">
                  <a:pos x="174" y="163"/>
                </a:cxn>
                <a:cxn ang="0">
                  <a:pos x="157" y="185"/>
                </a:cxn>
                <a:cxn ang="0">
                  <a:pos x="134" y="202"/>
                </a:cxn>
                <a:cxn ang="0">
                  <a:pos x="105" y="209"/>
                </a:cxn>
                <a:cxn ang="0">
                  <a:pos x="72" y="207"/>
                </a:cxn>
                <a:cxn ang="0">
                  <a:pos x="45" y="196"/>
                </a:cxn>
                <a:cxn ang="0">
                  <a:pos x="24" y="179"/>
                </a:cxn>
                <a:cxn ang="0">
                  <a:pos x="10" y="154"/>
                </a:cxn>
                <a:cxn ang="0">
                  <a:pos x="1" y="125"/>
                </a:cxn>
                <a:cxn ang="0">
                  <a:pos x="0" y="94"/>
                </a:cxn>
                <a:cxn ang="0">
                  <a:pos x="6" y="64"/>
                </a:cxn>
                <a:cxn ang="0">
                  <a:pos x="18" y="38"/>
                </a:cxn>
                <a:cxn ang="0">
                  <a:pos x="38" y="18"/>
                </a:cxn>
                <a:cxn ang="0">
                  <a:pos x="63" y="4"/>
                </a:cxn>
                <a:cxn ang="0">
                  <a:pos x="94" y="0"/>
                </a:cxn>
                <a:cxn ang="0">
                  <a:pos x="124" y="4"/>
                </a:cxn>
                <a:cxn ang="0">
                  <a:pos x="150" y="18"/>
                </a:cxn>
                <a:cxn ang="0">
                  <a:pos x="168" y="38"/>
                </a:cxn>
                <a:cxn ang="0">
                  <a:pos x="181" y="64"/>
                </a:cxn>
                <a:cxn ang="0">
                  <a:pos x="187" y="94"/>
                </a:cxn>
              </a:cxnLst>
              <a:rect l="0" t="0" r="r" b="b"/>
              <a:pathLst>
                <a:path w="188" h="209">
                  <a:moveTo>
                    <a:pt x="24" y="104"/>
                  </a:moveTo>
                  <a:lnTo>
                    <a:pt x="24" y="112"/>
                  </a:lnTo>
                  <a:lnTo>
                    <a:pt x="25" y="121"/>
                  </a:lnTo>
                  <a:lnTo>
                    <a:pt x="27" y="128"/>
                  </a:lnTo>
                  <a:lnTo>
                    <a:pt x="28" y="136"/>
                  </a:lnTo>
                  <a:lnTo>
                    <a:pt x="31" y="143"/>
                  </a:lnTo>
                  <a:lnTo>
                    <a:pt x="33" y="150"/>
                  </a:lnTo>
                  <a:lnTo>
                    <a:pt x="38" y="156"/>
                  </a:lnTo>
                  <a:lnTo>
                    <a:pt x="41" y="163"/>
                  </a:lnTo>
                  <a:lnTo>
                    <a:pt x="46" y="168"/>
                  </a:lnTo>
                  <a:lnTo>
                    <a:pt x="52" y="173"/>
                  </a:lnTo>
                  <a:lnTo>
                    <a:pt x="57" y="178"/>
                  </a:lnTo>
                  <a:lnTo>
                    <a:pt x="64" y="182"/>
                  </a:lnTo>
                  <a:lnTo>
                    <a:pt x="70" y="185"/>
                  </a:lnTo>
                  <a:lnTo>
                    <a:pt x="78" y="188"/>
                  </a:lnTo>
                  <a:lnTo>
                    <a:pt x="85" y="189"/>
                  </a:lnTo>
                  <a:lnTo>
                    <a:pt x="94" y="189"/>
                  </a:lnTo>
                  <a:lnTo>
                    <a:pt x="101" y="189"/>
                  </a:lnTo>
                  <a:lnTo>
                    <a:pt x="110" y="188"/>
                  </a:lnTo>
                  <a:lnTo>
                    <a:pt x="118" y="185"/>
                  </a:lnTo>
                  <a:lnTo>
                    <a:pt x="124" y="182"/>
                  </a:lnTo>
                  <a:lnTo>
                    <a:pt x="131" y="178"/>
                  </a:lnTo>
                  <a:lnTo>
                    <a:pt x="136" y="173"/>
                  </a:lnTo>
                  <a:lnTo>
                    <a:pt x="141" y="168"/>
                  </a:lnTo>
                  <a:lnTo>
                    <a:pt x="146" y="163"/>
                  </a:lnTo>
                  <a:lnTo>
                    <a:pt x="150" y="156"/>
                  </a:lnTo>
                  <a:lnTo>
                    <a:pt x="153" y="150"/>
                  </a:lnTo>
                  <a:lnTo>
                    <a:pt x="157" y="143"/>
                  </a:lnTo>
                  <a:lnTo>
                    <a:pt x="159" y="136"/>
                  </a:lnTo>
                  <a:lnTo>
                    <a:pt x="161" y="128"/>
                  </a:lnTo>
                  <a:lnTo>
                    <a:pt x="162" y="121"/>
                  </a:lnTo>
                  <a:lnTo>
                    <a:pt x="163" y="112"/>
                  </a:lnTo>
                  <a:lnTo>
                    <a:pt x="163" y="104"/>
                  </a:lnTo>
                  <a:lnTo>
                    <a:pt x="163" y="97"/>
                  </a:lnTo>
                  <a:lnTo>
                    <a:pt x="162" y="89"/>
                  </a:lnTo>
                  <a:lnTo>
                    <a:pt x="161" y="82"/>
                  </a:lnTo>
                  <a:lnTo>
                    <a:pt x="159" y="74"/>
                  </a:lnTo>
                  <a:lnTo>
                    <a:pt x="157" y="67"/>
                  </a:lnTo>
                  <a:lnTo>
                    <a:pt x="153" y="59"/>
                  </a:lnTo>
                  <a:lnTo>
                    <a:pt x="150" y="53"/>
                  </a:lnTo>
                  <a:lnTo>
                    <a:pt x="146" y="46"/>
                  </a:lnTo>
                  <a:lnTo>
                    <a:pt x="141" y="41"/>
                  </a:lnTo>
                  <a:lnTo>
                    <a:pt x="136" y="35"/>
                  </a:lnTo>
                  <a:lnTo>
                    <a:pt x="131" y="31"/>
                  </a:lnTo>
                  <a:lnTo>
                    <a:pt x="124" y="28"/>
                  </a:lnTo>
                  <a:lnTo>
                    <a:pt x="118" y="24"/>
                  </a:lnTo>
                  <a:lnTo>
                    <a:pt x="110" y="22"/>
                  </a:lnTo>
                  <a:lnTo>
                    <a:pt x="101" y="20"/>
                  </a:lnTo>
                  <a:lnTo>
                    <a:pt x="94" y="20"/>
                  </a:lnTo>
                  <a:lnTo>
                    <a:pt x="85" y="20"/>
                  </a:lnTo>
                  <a:lnTo>
                    <a:pt x="78" y="22"/>
                  </a:lnTo>
                  <a:lnTo>
                    <a:pt x="70" y="24"/>
                  </a:lnTo>
                  <a:lnTo>
                    <a:pt x="64" y="28"/>
                  </a:lnTo>
                  <a:lnTo>
                    <a:pt x="57" y="31"/>
                  </a:lnTo>
                  <a:lnTo>
                    <a:pt x="52" y="35"/>
                  </a:lnTo>
                  <a:lnTo>
                    <a:pt x="46" y="41"/>
                  </a:lnTo>
                  <a:lnTo>
                    <a:pt x="41" y="46"/>
                  </a:lnTo>
                  <a:lnTo>
                    <a:pt x="38" y="53"/>
                  </a:lnTo>
                  <a:lnTo>
                    <a:pt x="33" y="59"/>
                  </a:lnTo>
                  <a:lnTo>
                    <a:pt x="31" y="67"/>
                  </a:lnTo>
                  <a:lnTo>
                    <a:pt x="28" y="74"/>
                  </a:lnTo>
                  <a:lnTo>
                    <a:pt x="27" y="82"/>
                  </a:lnTo>
                  <a:lnTo>
                    <a:pt x="25" y="89"/>
                  </a:lnTo>
                  <a:lnTo>
                    <a:pt x="24" y="97"/>
                  </a:lnTo>
                  <a:lnTo>
                    <a:pt x="24" y="104"/>
                  </a:lnTo>
                  <a:close/>
                  <a:moveTo>
                    <a:pt x="188" y="104"/>
                  </a:moveTo>
                  <a:lnTo>
                    <a:pt x="187" y="115"/>
                  </a:lnTo>
                  <a:lnTo>
                    <a:pt x="186" y="125"/>
                  </a:lnTo>
                  <a:lnTo>
                    <a:pt x="184" y="136"/>
                  </a:lnTo>
                  <a:lnTo>
                    <a:pt x="181" y="145"/>
                  </a:lnTo>
                  <a:lnTo>
                    <a:pt x="178" y="154"/>
                  </a:lnTo>
                  <a:lnTo>
                    <a:pt x="174" y="163"/>
                  </a:lnTo>
                  <a:lnTo>
                    <a:pt x="168" y="171"/>
                  </a:lnTo>
                  <a:lnTo>
                    <a:pt x="163" y="179"/>
                  </a:lnTo>
                  <a:lnTo>
                    <a:pt x="157" y="185"/>
                  </a:lnTo>
                  <a:lnTo>
                    <a:pt x="150" y="191"/>
                  </a:lnTo>
                  <a:lnTo>
                    <a:pt x="143" y="196"/>
                  </a:lnTo>
                  <a:lnTo>
                    <a:pt x="134" y="202"/>
                  </a:lnTo>
                  <a:lnTo>
                    <a:pt x="124" y="205"/>
                  </a:lnTo>
                  <a:lnTo>
                    <a:pt x="114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3" y="209"/>
                  </a:lnTo>
                  <a:lnTo>
                    <a:pt x="72" y="207"/>
                  </a:lnTo>
                  <a:lnTo>
                    <a:pt x="63" y="205"/>
                  </a:lnTo>
                  <a:lnTo>
                    <a:pt x="54" y="202"/>
                  </a:lnTo>
                  <a:lnTo>
                    <a:pt x="45" y="196"/>
                  </a:lnTo>
                  <a:lnTo>
                    <a:pt x="38" y="191"/>
                  </a:lnTo>
                  <a:lnTo>
                    <a:pt x="30" y="185"/>
                  </a:lnTo>
                  <a:lnTo>
                    <a:pt x="24" y="179"/>
                  </a:lnTo>
                  <a:lnTo>
                    <a:pt x="18" y="171"/>
                  </a:lnTo>
                  <a:lnTo>
                    <a:pt x="14" y="163"/>
                  </a:lnTo>
                  <a:lnTo>
                    <a:pt x="10" y="154"/>
                  </a:lnTo>
                  <a:lnTo>
                    <a:pt x="6" y="145"/>
                  </a:lnTo>
                  <a:lnTo>
                    <a:pt x="3" y="136"/>
                  </a:lnTo>
                  <a:lnTo>
                    <a:pt x="1" y="125"/>
                  </a:lnTo>
                  <a:lnTo>
                    <a:pt x="0" y="115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1" y="84"/>
                  </a:lnTo>
                  <a:lnTo>
                    <a:pt x="3" y="74"/>
                  </a:lnTo>
                  <a:lnTo>
                    <a:pt x="6" y="64"/>
                  </a:lnTo>
                  <a:lnTo>
                    <a:pt x="10" y="55"/>
                  </a:lnTo>
                  <a:lnTo>
                    <a:pt x="14" y="46"/>
                  </a:lnTo>
                  <a:lnTo>
                    <a:pt x="18" y="38"/>
                  </a:lnTo>
                  <a:lnTo>
                    <a:pt x="24" y="31"/>
                  </a:lnTo>
                  <a:lnTo>
                    <a:pt x="30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8"/>
                  </a:lnTo>
                  <a:lnTo>
                    <a:pt x="63" y="4"/>
                  </a:lnTo>
                  <a:lnTo>
                    <a:pt x="72" y="2"/>
                  </a:lnTo>
                  <a:lnTo>
                    <a:pt x="83" y="0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4" y="2"/>
                  </a:lnTo>
                  <a:lnTo>
                    <a:pt x="124" y="4"/>
                  </a:lnTo>
                  <a:lnTo>
                    <a:pt x="134" y="8"/>
                  </a:lnTo>
                  <a:lnTo>
                    <a:pt x="143" y="13"/>
                  </a:lnTo>
                  <a:lnTo>
                    <a:pt x="150" y="18"/>
                  </a:lnTo>
                  <a:lnTo>
                    <a:pt x="157" y="23"/>
                  </a:lnTo>
                  <a:lnTo>
                    <a:pt x="163" y="31"/>
                  </a:lnTo>
                  <a:lnTo>
                    <a:pt x="168" y="38"/>
                  </a:lnTo>
                  <a:lnTo>
                    <a:pt x="174" y="46"/>
                  </a:lnTo>
                  <a:lnTo>
                    <a:pt x="178" y="55"/>
                  </a:lnTo>
                  <a:lnTo>
                    <a:pt x="181" y="64"/>
                  </a:lnTo>
                  <a:lnTo>
                    <a:pt x="184" y="74"/>
                  </a:lnTo>
                  <a:lnTo>
                    <a:pt x="186" y="84"/>
                  </a:lnTo>
                  <a:lnTo>
                    <a:pt x="187" y="94"/>
                  </a:lnTo>
                  <a:lnTo>
                    <a:pt x="188" y="104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0" name="Freeform 125"/>
            <p:cNvSpPr>
              <a:spLocks/>
            </p:cNvSpPr>
            <p:nvPr userDrawn="1"/>
          </p:nvSpPr>
          <p:spPr bwMode="auto">
            <a:xfrm>
              <a:off x="5253" y="3993"/>
              <a:ext cx="59" cy="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90" y="175"/>
                </a:cxn>
                <a:cxn ang="0">
                  <a:pos x="91" y="175"/>
                </a:cxn>
                <a:cxn ang="0">
                  <a:pos x="151" y="0"/>
                </a:cxn>
                <a:cxn ang="0">
                  <a:pos x="177" y="0"/>
                </a:cxn>
                <a:cxn ang="0">
                  <a:pos x="102" y="199"/>
                </a:cxn>
                <a:cxn ang="0">
                  <a:pos x="77" y="199"/>
                </a:cxn>
                <a:cxn ang="0">
                  <a:pos x="0" y="0"/>
                </a:cxn>
              </a:cxnLst>
              <a:rect l="0" t="0" r="r" b="b"/>
              <a:pathLst>
                <a:path w="177" h="199">
                  <a:moveTo>
                    <a:pt x="0" y="0"/>
                  </a:moveTo>
                  <a:lnTo>
                    <a:pt x="27" y="0"/>
                  </a:lnTo>
                  <a:lnTo>
                    <a:pt x="90" y="175"/>
                  </a:lnTo>
                  <a:lnTo>
                    <a:pt x="91" y="175"/>
                  </a:lnTo>
                  <a:lnTo>
                    <a:pt x="151" y="0"/>
                  </a:lnTo>
                  <a:lnTo>
                    <a:pt x="177" y="0"/>
                  </a:lnTo>
                  <a:lnTo>
                    <a:pt x="102" y="199"/>
                  </a:lnTo>
                  <a:lnTo>
                    <a:pt x="77" y="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1" name="Freeform 126"/>
            <p:cNvSpPr>
              <a:spLocks noEditPoints="1"/>
            </p:cNvSpPr>
            <p:nvPr userDrawn="1"/>
          </p:nvSpPr>
          <p:spPr bwMode="auto">
            <a:xfrm>
              <a:off x="5316" y="3991"/>
              <a:ext cx="62" cy="70"/>
            </a:xfrm>
            <a:custGeom>
              <a:avLst/>
              <a:gdLst/>
              <a:ahLst/>
              <a:cxnLst>
                <a:cxn ang="0">
                  <a:pos x="133" y="99"/>
                </a:cxn>
                <a:cxn ang="0">
                  <a:pos x="116" y="104"/>
                </a:cxn>
                <a:cxn ang="0">
                  <a:pos x="47" y="117"/>
                </a:cxn>
                <a:cxn ang="0">
                  <a:pos x="32" y="127"/>
                </a:cxn>
                <a:cxn ang="0">
                  <a:pos x="25" y="143"/>
                </a:cxn>
                <a:cxn ang="0">
                  <a:pos x="27" y="166"/>
                </a:cxn>
                <a:cxn ang="0">
                  <a:pos x="44" y="183"/>
                </a:cxn>
                <a:cxn ang="0">
                  <a:pos x="68" y="189"/>
                </a:cxn>
                <a:cxn ang="0">
                  <a:pos x="89" y="186"/>
                </a:cxn>
                <a:cxn ang="0">
                  <a:pos x="106" y="180"/>
                </a:cxn>
                <a:cxn ang="0">
                  <a:pos x="121" y="168"/>
                </a:cxn>
                <a:cxn ang="0">
                  <a:pos x="132" y="153"/>
                </a:cxn>
                <a:cxn ang="0">
                  <a:pos x="137" y="134"/>
                </a:cxn>
                <a:cxn ang="0">
                  <a:pos x="8" y="67"/>
                </a:cxn>
                <a:cxn ang="0">
                  <a:pos x="12" y="43"/>
                </a:cxn>
                <a:cxn ang="0">
                  <a:pos x="23" y="24"/>
                </a:cxn>
                <a:cxn ang="0">
                  <a:pos x="38" y="11"/>
                </a:cxn>
                <a:cxn ang="0">
                  <a:pos x="57" y="4"/>
                </a:cxn>
                <a:cxn ang="0">
                  <a:pos x="102" y="0"/>
                </a:cxn>
                <a:cxn ang="0">
                  <a:pos x="126" y="6"/>
                </a:cxn>
                <a:cxn ang="0">
                  <a:pos x="143" y="15"/>
                </a:cxn>
                <a:cxn ang="0">
                  <a:pos x="154" y="31"/>
                </a:cxn>
                <a:cxn ang="0">
                  <a:pos x="161" y="54"/>
                </a:cxn>
                <a:cxn ang="0">
                  <a:pos x="162" y="172"/>
                </a:cxn>
                <a:cxn ang="0">
                  <a:pos x="165" y="180"/>
                </a:cxn>
                <a:cxn ang="0">
                  <a:pos x="172" y="183"/>
                </a:cxn>
                <a:cxn ang="0">
                  <a:pos x="184" y="182"/>
                </a:cxn>
                <a:cxn ang="0">
                  <a:pos x="167" y="204"/>
                </a:cxn>
                <a:cxn ang="0">
                  <a:pos x="148" y="198"/>
                </a:cxn>
                <a:cxn ang="0">
                  <a:pos x="140" y="183"/>
                </a:cxn>
                <a:cxn ang="0">
                  <a:pos x="138" y="169"/>
                </a:cxn>
                <a:cxn ang="0">
                  <a:pos x="118" y="193"/>
                </a:cxn>
                <a:cxn ang="0">
                  <a:pos x="91" y="207"/>
                </a:cxn>
                <a:cxn ang="0">
                  <a:pos x="53" y="209"/>
                </a:cxn>
                <a:cxn ang="0">
                  <a:pos x="29" y="202"/>
                </a:cxn>
                <a:cxn ang="0">
                  <a:pos x="15" y="192"/>
                </a:cxn>
                <a:cxn ang="0">
                  <a:pos x="4" y="178"/>
                </a:cxn>
                <a:cxn ang="0">
                  <a:pos x="0" y="158"/>
                </a:cxn>
                <a:cxn ang="0">
                  <a:pos x="2" y="134"/>
                </a:cxn>
                <a:cxn ang="0">
                  <a:pos x="14" y="113"/>
                </a:cxn>
                <a:cxn ang="0">
                  <a:pos x="33" y="101"/>
                </a:cxn>
                <a:cxn ang="0">
                  <a:pos x="86" y="90"/>
                </a:cxn>
                <a:cxn ang="0">
                  <a:pos x="119" y="86"/>
                </a:cxn>
                <a:cxn ang="0">
                  <a:pos x="133" y="78"/>
                </a:cxn>
                <a:cxn ang="0">
                  <a:pos x="137" y="61"/>
                </a:cxn>
                <a:cxn ang="0">
                  <a:pos x="135" y="45"/>
                </a:cxn>
                <a:cxn ang="0">
                  <a:pos x="129" y="33"/>
                </a:cxn>
                <a:cxn ang="0">
                  <a:pos x="114" y="24"/>
                </a:cxn>
                <a:cxn ang="0">
                  <a:pos x="85" y="20"/>
                </a:cxn>
                <a:cxn ang="0">
                  <a:pos x="55" y="25"/>
                </a:cxn>
                <a:cxn ang="0">
                  <a:pos x="37" y="45"/>
                </a:cxn>
                <a:cxn ang="0">
                  <a:pos x="8" y="67"/>
                </a:cxn>
              </a:cxnLst>
              <a:rect l="0" t="0" r="r" b="b"/>
              <a:pathLst>
                <a:path w="184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1" y="103"/>
                  </a:lnTo>
                  <a:lnTo>
                    <a:pt x="116" y="104"/>
                  </a:lnTo>
                  <a:lnTo>
                    <a:pt x="84" y="109"/>
                  </a:lnTo>
                  <a:lnTo>
                    <a:pt x="54" y="115"/>
                  </a:lnTo>
                  <a:lnTo>
                    <a:pt x="47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7" y="166"/>
                  </a:lnTo>
                  <a:lnTo>
                    <a:pt x="31" y="172"/>
                  </a:lnTo>
                  <a:lnTo>
                    <a:pt x="37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5" y="189"/>
                  </a:lnTo>
                  <a:lnTo>
                    <a:pt x="82" y="188"/>
                  </a:lnTo>
                  <a:lnTo>
                    <a:pt x="89" y="186"/>
                  </a:lnTo>
                  <a:lnTo>
                    <a:pt x="94" y="185"/>
                  </a:lnTo>
                  <a:lnTo>
                    <a:pt x="100" y="182"/>
                  </a:lnTo>
                  <a:lnTo>
                    <a:pt x="106" y="180"/>
                  </a:lnTo>
                  <a:lnTo>
                    <a:pt x="111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9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8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2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3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1" y="1"/>
                  </a:lnTo>
                  <a:lnTo>
                    <a:pt x="89" y="0"/>
                  </a:lnTo>
                  <a:lnTo>
                    <a:pt x="102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3" y="15"/>
                  </a:lnTo>
                  <a:lnTo>
                    <a:pt x="148" y="20"/>
                  </a:lnTo>
                  <a:lnTo>
                    <a:pt x="151" y="24"/>
                  </a:lnTo>
                  <a:lnTo>
                    <a:pt x="154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1" y="63"/>
                  </a:lnTo>
                  <a:lnTo>
                    <a:pt x="161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70" y="182"/>
                  </a:lnTo>
                  <a:lnTo>
                    <a:pt x="172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4" y="182"/>
                  </a:lnTo>
                  <a:lnTo>
                    <a:pt x="184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59" y="203"/>
                  </a:lnTo>
                  <a:lnTo>
                    <a:pt x="152" y="202"/>
                  </a:lnTo>
                  <a:lnTo>
                    <a:pt x="148" y="198"/>
                  </a:lnTo>
                  <a:lnTo>
                    <a:pt x="144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2" y="204"/>
                  </a:lnTo>
                  <a:lnTo>
                    <a:pt x="91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5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8" y="182"/>
                  </a:lnTo>
                  <a:lnTo>
                    <a:pt x="4" y="178"/>
                  </a:lnTo>
                  <a:lnTo>
                    <a:pt x="2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4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7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19" y="86"/>
                  </a:lnTo>
                  <a:lnTo>
                    <a:pt x="124" y="84"/>
                  </a:lnTo>
                  <a:lnTo>
                    <a:pt x="130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6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9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5" y="20"/>
                  </a:lnTo>
                  <a:lnTo>
                    <a:pt x="65" y="22"/>
                  </a:lnTo>
                  <a:lnTo>
                    <a:pt x="55" y="25"/>
                  </a:lnTo>
                  <a:lnTo>
                    <a:pt x="47" y="31"/>
                  </a:lnTo>
                  <a:lnTo>
                    <a:pt x="41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2" name="Freeform 127"/>
            <p:cNvSpPr>
              <a:spLocks/>
            </p:cNvSpPr>
            <p:nvPr userDrawn="1"/>
          </p:nvSpPr>
          <p:spPr bwMode="auto">
            <a:xfrm>
              <a:off x="5386" y="3991"/>
              <a:ext cx="54" cy="6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3" y="5"/>
                </a:cxn>
                <a:cxn ang="0">
                  <a:pos x="23" y="40"/>
                </a:cxn>
                <a:cxn ang="0">
                  <a:pos x="24" y="40"/>
                </a:cxn>
                <a:cxn ang="0">
                  <a:pos x="29" y="31"/>
                </a:cxn>
                <a:cxn ang="0">
                  <a:pos x="34" y="23"/>
                </a:cxn>
                <a:cxn ang="0">
                  <a:pos x="41" y="17"/>
                </a:cxn>
                <a:cxn ang="0">
                  <a:pos x="49" y="10"/>
                </a:cxn>
                <a:cxn ang="0">
                  <a:pos x="58" y="6"/>
                </a:cxn>
                <a:cxn ang="0">
                  <a:pos x="68" y="3"/>
                </a:cxn>
                <a:cxn ang="0">
                  <a:pos x="77" y="1"/>
                </a:cxn>
                <a:cxn ang="0">
                  <a:pos x="88" y="0"/>
                </a:cxn>
                <a:cxn ang="0">
                  <a:pos x="98" y="0"/>
                </a:cxn>
                <a:cxn ang="0">
                  <a:pos x="106" y="1"/>
                </a:cxn>
                <a:cxn ang="0">
                  <a:pos x="115" y="3"/>
                </a:cxn>
                <a:cxn ang="0">
                  <a:pos x="123" y="5"/>
                </a:cxn>
                <a:cxn ang="0">
                  <a:pos x="129" y="8"/>
                </a:cxn>
                <a:cxn ang="0">
                  <a:pos x="136" y="11"/>
                </a:cxn>
                <a:cxn ang="0">
                  <a:pos x="140" y="16"/>
                </a:cxn>
                <a:cxn ang="0">
                  <a:pos x="145" y="20"/>
                </a:cxn>
                <a:cxn ang="0">
                  <a:pos x="149" y="25"/>
                </a:cxn>
                <a:cxn ang="0">
                  <a:pos x="152" y="31"/>
                </a:cxn>
                <a:cxn ang="0">
                  <a:pos x="155" y="37"/>
                </a:cxn>
                <a:cxn ang="0">
                  <a:pos x="157" y="44"/>
                </a:cxn>
                <a:cxn ang="0">
                  <a:pos x="159" y="59"/>
                </a:cxn>
                <a:cxn ang="0">
                  <a:pos x="160" y="76"/>
                </a:cxn>
                <a:cxn ang="0">
                  <a:pos x="160" y="204"/>
                </a:cxn>
                <a:cxn ang="0">
                  <a:pos x="136" y="204"/>
                </a:cxn>
                <a:cxn ang="0">
                  <a:pos x="136" y="80"/>
                </a:cxn>
                <a:cxn ang="0">
                  <a:pos x="136" y="68"/>
                </a:cxn>
                <a:cxn ang="0">
                  <a:pos x="133" y="56"/>
                </a:cxn>
                <a:cxn ang="0">
                  <a:pos x="130" y="46"/>
                </a:cxn>
                <a:cxn ang="0">
                  <a:pos x="126" y="37"/>
                </a:cxn>
                <a:cxn ang="0">
                  <a:pos x="123" y="33"/>
                </a:cxn>
                <a:cxn ang="0">
                  <a:pos x="119" y="30"/>
                </a:cxn>
                <a:cxn ang="0">
                  <a:pos x="115" y="27"/>
                </a:cxn>
                <a:cxn ang="0">
                  <a:pos x="110" y="24"/>
                </a:cxn>
                <a:cxn ang="0">
                  <a:pos x="105" y="22"/>
                </a:cxn>
                <a:cxn ang="0">
                  <a:pos x="99" y="21"/>
                </a:cxn>
                <a:cxn ang="0">
                  <a:pos x="92" y="20"/>
                </a:cxn>
                <a:cxn ang="0">
                  <a:pos x="86" y="20"/>
                </a:cxn>
                <a:cxn ang="0">
                  <a:pos x="78" y="20"/>
                </a:cxn>
                <a:cxn ang="0">
                  <a:pos x="72" y="21"/>
                </a:cxn>
                <a:cxn ang="0">
                  <a:pos x="65" y="23"/>
                </a:cxn>
                <a:cxn ang="0">
                  <a:pos x="60" y="25"/>
                </a:cxn>
                <a:cxn ang="0">
                  <a:pos x="55" y="28"/>
                </a:cxn>
                <a:cxn ang="0">
                  <a:pos x="49" y="31"/>
                </a:cxn>
                <a:cxn ang="0">
                  <a:pos x="45" y="35"/>
                </a:cxn>
                <a:cxn ang="0">
                  <a:pos x="41" y="40"/>
                </a:cxn>
                <a:cxn ang="0">
                  <a:pos x="36" y="44"/>
                </a:cxn>
                <a:cxn ang="0">
                  <a:pos x="33" y="49"/>
                </a:cxn>
                <a:cxn ang="0">
                  <a:pos x="31" y="55"/>
                </a:cxn>
                <a:cxn ang="0">
                  <a:pos x="29" y="61"/>
                </a:cxn>
                <a:cxn ang="0">
                  <a:pos x="24" y="74"/>
                </a:cxn>
                <a:cxn ang="0">
                  <a:pos x="23" y="88"/>
                </a:cxn>
                <a:cxn ang="0">
                  <a:pos x="23" y="204"/>
                </a:cxn>
                <a:cxn ang="0">
                  <a:pos x="0" y="204"/>
                </a:cxn>
                <a:cxn ang="0">
                  <a:pos x="0" y="5"/>
                </a:cxn>
              </a:cxnLst>
              <a:rect l="0" t="0" r="r" b="b"/>
              <a:pathLst>
                <a:path w="160" h="204">
                  <a:moveTo>
                    <a:pt x="0" y="5"/>
                  </a:moveTo>
                  <a:lnTo>
                    <a:pt x="23" y="5"/>
                  </a:lnTo>
                  <a:lnTo>
                    <a:pt x="23" y="40"/>
                  </a:lnTo>
                  <a:lnTo>
                    <a:pt x="24" y="40"/>
                  </a:lnTo>
                  <a:lnTo>
                    <a:pt x="29" y="31"/>
                  </a:lnTo>
                  <a:lnTo>
                    <a:pt x="34" y="23"/>
                  </a:lnTo>
                  <a:lnTo>
                    <a:pt x="41" y="17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7" y="1"/>
                  </a:lnTo>
                  <a:lnTo>
                    <a:pt x="88" y="0"/>
                  </a:lnTo>
                  <a:lnTo>
                    <a:pt x="98" y="0"/>
                  </a:lnTo>
                  <a:lnTo>
                    <a:pt x="106" y="1"/>
                  </a:lnTo>
                  <a:lnTo>
                    <a:pt x="115" y="3"/>
                  </a:lnTo>
                  <a:lnTo>
                    <a:pt x="123" y="5"/>
                  </a:lnTo>
                  <a:lnTo>
                    <a:pt x="129" y="8"/>
                  </a:lnTo>
                  <a:lnTo>
                    <a:pt x="136" y="11"/>
                  </a:lnTo>
                  <a:lnTo>
                    <a:pt x="140" y="16"/>
                  </a:lnTo>
                  <a:lnTo>
                    <a:pt x="145" y="20"/>
                  </a:lnTo>
                  <a:lnTo>
                    <a:pt x="149" y="25"/>
                  </a:lnTo>
                  <a:lnTo>
                    <a:pt x="152" y="31"/>
                  </a:lnTo>
                  <a:lnTo>
                    <a:pt x="155" y="37"/>
                  </a:lnTo>
                  <a:lnTo>
                    <a:pt x="157" y="44"/>
                  </a:lnTo>
                  <a:lnTo>
                    <a:pt x="159" y="59"/>
                  </a:lnTo>
                  <a:lnTo>
                    <a:pt x="160" y="76"/>
                  </a:lnTo>
                  <a:lnTo>
                    <a:pt x="160" y="204"/>
                  </a:lnTo>
                  <a:lnTo>
                    <a:pt x="136" y="204"/>
                  </a:lnTo>
                  <a:lnTo>
                    <a:pt x="136" y="80"/>
                  </a:lnTo>
                  <a:lnTo>
                    <a:pt x="136" y="68"/>
                  </a:lnTo>
                  <a:lnTo>
                    <a:pt x="133" y="56"/>
                  </a:lnTo>
                  <a:lnTo>
                    <a:pt x="130" y="46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19" y="30"/>
                  </a:lnTo>
                  <a:lnTo>
                    <a:pt x="115" y="27"/>
                  </a:lnTo>
                  <a:lnTo>
                    <a:pt x="110" y="24"/>
                  </a:lnTo>
                  <a:lnTo>
                    <a:pt x="105" y="22"/>
                  </a:lnTo>
                  <a:lnTo>
                    <a:pt x="99" y="21"/>
                  </a:lnTo>
                  <a:lnTo>
                    <a:pt x="92" y="20"/>
                  </a:lnTo>
                  <a:lnTo>
                    <a:pt x="86" y="20"/>
                  </a:lnTo>
                  <a:lnTo>
                    <a:pt x="78" y="20"/>
                  </a:lnTo>
                  <a:lnTo>
                    <a:pt x="72" y="21"/>
                  </a:lnTo>
                  <a:lnTo>
                    <a:pt x="65" y="23"/>
                  </a:lnTo>
                  <a:lnTo>
                    <a:pt x="60" y="25"/>
                  </a:lnTo>
                  <a:lnTo>
                    <a:pt x="55" y="28"/>
                  </a:lnTo>
                  <a:lnTo>
                    <a:pt x="49" y="31"/>
                  </a:lnTo>
                  <a:lnTo>
                    <a:pt x="45" y="35"/>
                  </a:lnTo>
                  <a:lnTo>
                    <a:pt x="41" y="40"/>
                  </a:lnTo>
                  <a:lnTo>
                    <a:pt x="36" y="44"/>
                  </a:lnTo>
                  <a:lnTo>
                    <a:pt x="33" y="49"/>
                  </a:lnTo>
                  <a:lnTo>
                    <a:pt x="31" y="55"/>
                  </a:lnTo>
                  <a:lnTo>
                    <a:pt x="29" y="61"/>
                  </a:lnTo>
                  <a:lnTo>
                    <a:pt x="24" y="74"/>
                  </a:lnTo>
                  <a:lnTo>
                    <a:pt x="23" y="88"/>
                  </a:lnTo>
                  <a:lnTo>
                    <a:pt x="23" y="204"/>
                  </a:lnTo>
                  <a:lnTo>
                    <a:pt x="0" y="20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3" name="Freeform 128"/>
            <p:cNvSpPr>
              <a:spLocks noEditPoints="1"/>
            </p:cNvSpPr>
            <p:nvPr userDrawn="1"/>
          </p:nvSpPr>
          <p:spPr bwMode="auto">
            <a:xfrm>
              <a:off x="5443" y="3968"/>
              <a:ext cx="20" cy="11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60" y="0"/>
                </a:cxn>
                <a:cxn ang="0">
                  <a:pos x="60" y="39"/>
                </a:cxn>
                <a:cxn ang="0">
                  <a:pos x="35" y="39"/>
                </a:cxn>
                <a:cxn ang="0">
                  <a:pos x="35" y="0"/>
                </a:cxn>
                <a:cxn ang="0">
                  <a:pos x="35" y="76"/>
                </a:cxn>
                <a:cxn ang="0">
                  <a:pos x="60" y="76"/>
                </a:cxn>
                <a:cxn ang="0">
                  <a:pos x="60" y="293"/>
                </a:cxn>
                <a:cxn ang="0">
                  <a:pos x="59" y="304"/>
                </a:cxn>
                <a:cxn ang="0">
                  <a:pos x="58" y="315"/>
                </a:cxn>
                <a:cxn ang="0">
                  <a:pos x="55" y="323"/>
                </a:cxn>
                <a:cxn ang="0">
                  <a:pos x="51" y="332"/>
                </a:cxn>
                <a:cxn ang="0">
                  <a:pos x="49" y="335"/>
                </a:cxn>
                <a:cxn ang="0">
                  <a:pos x="46" y="338"/>
                </a:cxn>
                <a:cxn ang="0">
                  <a:pos x="42" y="342"/>
                </a:cxn>
                <a:cxn ang="0">
                  <a:pos x="38" y="344"/>
                </a:cxn>
                <a:cxn ang="0">
                  <a:pos x="34" y="346"/>
                </a:cxn>
                <a:cxn ang="0">
                  <a:pos x="28" y="347"/>
                </a:cxn>
                <a:cxn ang="0">
                  <a:pos x="23" y="348"/>
                </a:cxn>
                <a:cxn ang="0">
                  <a:pos x="18" y="348"/>
                </a:cxn>
                <a:cxn ang="0">
                  <a:pos x="9" y="348"/>
                </a:cxn>
                <a:cxn ang="0">
                  <a:pos x="0" y="347"/>
                </a:cxn>
                <a:cxn ang="0">
                  <a:pos x="0" y="328"/>
                </a:cxn>
                <a:cxn ang="0">
                  <a:pos x="7" y="328"/>
                </a:cxn>
                <a:cxn ang="0">
                  <a:pos x="13" y="328"/>
                </a:cxn>
                <a:cxn ang="0">
                  <a:pos x="20" y="328"/>
                </a:cxn>
                <a:cxn ang="0">
                  <a:pos x="25" y="325"/>
                </a:cxn>
                <a:cxn ang="0">
                  <a:pos x="28" y="323"/>
                </a:cxn>
                <a:cxn ang="0">
                  <a:pos x="32" y="320"/>
                </a:cxn>
                <a:cxn ang="0">
                  <a:pos x="34" y="316"/>
                </a:cxn>
                <a:cxn ang="0">
                  <a:pos x="35" y="310"/>
                </a:cxn>
                <a:cxn ang="0">
                  <a:pos x="35" y="305"/>
                </a:cxn>
                <a:cxn ang="0">
                  <a:pos x="35" y="298"/>
                </a:cxn>
                <a:cxn ang="0">
                  <a:pos x="35" y="76"/>
                </a:cxn>
              </a:cxnLst>
              <a:rect l="0" t="0" r="r" b="b"/>
              <a:pathLst>
                <a:path w="60" h="348">
                  <a:moveTo>
                    <a:pt x="35" y="0"/>
                  </a:moveTo>
                  <a:lnTo>
                    <a:pt x="60" y="0"/>
                  </a:lnTo>
                  <a:lnTo>
                    <a:pt x="60" y="39"/>
                  </a:lnTo>
                  <a:lnTo>
                    <a:pt x="35" y="39"/>
                  </a:lnTo>
                  <a:lnTo>
                    <a:pt x="35" y="0"/>
                  </a:lnTo>
                  <a:close/>
                  <a:moveTo>
                    <a:pt x="35" y="76"/>
                  </a:moveTo>
                  <a:lnTo>
                    <a:pt x="60" y="76"/>
                  </a:lnTo>
                  <a:lnTo>
                    <a:pt x="60" y="293"/>
                  </a:lnTo>
                  <a:lnTo>
                    <a:pt x="59" y="304"/>
                  </a:lnTo>
                  <a:lnTo>
                    <a:pt x="58" y="315"/>
                  </a:lnTo>
                  <a:lnTo>
                    <a:pt x="55" y="323"/>
                  </a:lnTo>
                  <a:lnTo>
                    <a:pt x="51" y="332"/>
                  </a:lnTo>
                  <a:lnTo>
                    <a:pt x="49" y="335"/>
                  </a:lnTo>
                  <a:lnTo>
                    <a:pt x="46" y="338"/>
                  </a:lnTo>
                  <a:lnTo>
                    <a:pt x="42" y="342"/>
                  </a:lnTo>
                  <a:lnTo>
                    <a:pt x="38" y="344"/>
                  </a:lnTo>
                  <a:lnTo>
                    <a:pt x="34" y="346"/>
                  </a:lnTo>
                  <a:lnTo>
                    <a:pt x="28" y="347"/>
                  </a:lnTo>
                  <a:lnTo>
                    <a:pt x="23" y="348"/>
                  </a:lnTo>
                  <a:lnTo>
                    <a:pt x="18" y="348"/>
                  </a:lnTo>
                  <a:lnTo>
                    <a:pt x="9" y="348"/>
                  </a:lnTo>
                  <a:lnTo>
                    <a:pt x="0" y="347"/>
                  </a:lnTo>
                  <a:lnTo>
                    <a:pt x="0" y="328"/>
                  </a:lnTo>
                  <a:lnTo>
                    <a:pt x="7" y="328"/>
                  </a:lnTo>
                  <a:lnTo>
                    <a:pt x="13" y="328"/>
                  </a:lnTo>
                  <a:lnTo>
                    <a:pt x="20" y="328"/>
                  </a:lnTo>
                  <a:lnTo>
                    <a:pt x="25" y="325"/>
                  </a:lnTo>
                  <a:lnTo>
                    <a:pt x="28" y="323"/>
                  </a:lnTo>
                  <a:lnTo>
                    <a:pt x="32" y="320"/>
                  </a:lnTo>
                  <a:lnTo>
                    <a:pt x="34" y="316"/>
                  </a:lnTo>
                  <a:lnTo>
                    <a:pt x="35" y="310"/>
                  </a:lnTo>
                  <a:lnTo>
                    <a:pt x="35" y="305"/>
                  </a:lnTo>
                  <a:lnTo>
                    <a:pt x="35" y="298"/>
                  </a:lnTo>
                  <a:lnTo>
                    <a:pt x="35" y="7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4" name="Freeform 129"/>
            <p:cNvSpPr>
              <a:spLocks noEditPoints="1"/>
            </p:cNvSpPr>
            <p:nvPr userDrawn="1"/>
          </p:nvSpPr>
          <p:spPr bwMode="auto">
            <a:xfrm>
              <a:off x="5475" y="3991"/>
              <a:ext cx="59" cy="70"/>
            </a:xfrm>
            <a:custGeom>
              <a:avLst/>
              <a:gdLst/>
              <a:ahLst/>
              <a:cxnLst>
                <a:cxn ang="0">
                  <a:pos x="152" y="77"/>
                </a:cxn>
                <a:cxn ang="0">
                  <a:pos x="145" y="58"/>
                </a:cxn>
                <a:cxn ang="0">
                  <a:pos x="139" y="47"/>
                </a:cxn>
                <a:cxn ang="0">
                  <a:pos x="131" y="37"/>
                </a:cxn>
                <a:cxn ang="0">
                  <a:pos x="121" y="29"/>
                </a:cxn>
                <a:cxn ang="0">
                  <a:pos x="110" y="23"/>
                </a:cxn>
                <a:cxn ang="0">
                  <a:pos x="97" y="20"/>
                </a:cxn>
                <a:cxn ang="0">
                  <a:pos x="83" y="20"/>
                </a:cxn>
                <a:cxn ang="0">
                  <a:pos x="70" y="23"/>
                </a:cxn>
                <a:cxn ang="0">
                  <a:pos x="58" y="29"/>
                </a:cxn>
                <a:cxn ang="0">
                  <a:pos x="48" y="37"/>
                </a:cxn>
                <a:cxn ang="0">
                  <a:pos x="36" y="53"/>
                </a:cxn>
                <a:cxn ang="0">
                  <a:pos x="26" y="77"/>
                </a:cxn>
                <a:cxn ang="0">
                  <a:pos x="153" y="90"/>
                </a:cxn>
                <a:cxn ang="0">
                  <a:pos x="25" y="125"/>
                </a:cxn>
                <a:cxn ang="0">
                  <a:pos x="30" y="144"/>
                </a:cxn>
                <a:cxn ang="0">
                  <a:pos x="36" y="157"/>
                </a:cxn>
                <a:cxn ang="0">
                  <a:pos x="44" y="169"/>
                </a:cxn>
                <a:cxn ang="0">
                  <a:pos x="54" y="178"/>
                </a:cxn>
                <a:cxn ang="0">
                  <a:pos x="66" y="185"/>
                </a:cxn>
                <a:cxn ang="0">
                  <a:pos x="81" y="189"/>
                </a:cxn>
                <a:cxn ang="0">
                  <a:pos x="102" y="189"/>
                </a:cxn>
                <a:cxn ang="0">
                  <a:pos x="122" y="181"/>
                </a:cxn>
                <a:cxn ang="0">
                  <a:pos x="138" y="168"/>
                </a:cxn>
                <a:cxn ang="0">
                  <a:pos x="148" y="150"/>
                </a:cxn>
                <a:cxn ang="0">
                  <a:pos x="176" y="138"/>
                </a:cxn>
                <a:cxn ang="0">
                  <a:pos x="166" y="168"/>
                </a:cxn>
                <a:cxn ang="0">
                  <a:pos x="157" y="181"/>
                </a:cxn>
                <a:cxn ang="0">
                  <a:pos x="147" y="191"/>
                </a:cxn>
                <a:cxn ang="0">
                  <a:pos x="137" y="198"/>
                </a:cxn>
                <a:cxn ang="0">
                  <a:pos x="122" y="205"/>
                </a:cxn>
                <a:cxn ang="0">
                  <a:pos x="107" y="208"/>
                </a:cxn>
                <a:cxn ang="0">
                  <a:pos x="90" y="209"/>
                </a:cxn>
                <a:cxn ang="0">
                  <a:pos x="67" y="207"/>
                </a:cxn>
                <a:cxn ang="0">
                  <a:pos x="49" y="200"/>
                </a:cxn>
                <a:cxn ang="0">
                  <a:pos x="34" y="191"/>
                </a:cxn>
                <a:cxn ang="0">
                  <a:pos x="21" y="178"/>
                </a:cxn>
                <a:cxn ang="0">
                  <a:pos x="11" y="163"/>
                </a:cxn>
                <a:cxn ang="0">
                  <a:pos x="5" y="144"/>
                </a:cxn>
                <a:cxn ang="0">
                  <a:pos x="1" y="125"/>
                </a:cxn>
                <a:cxn ang="0">
                  <a:pos x="0" y="104"/>
                </a:cxn>
                <a:cxn ang="0">
                  <a:pos x="1" y="85"/>
                </a:cxn>
                <a:cxn ang="0">
                  <a:pos x="5" y="67"/>
                </a:cxn>
                <a:cxn ang="0">
                  <a:pos x="11" y="48"/>
                </a:cxn>
                <a:cxn ang="0">
                  <a:pos x="21" y="32"/>
                </a:cxn>
                <a:cxn ang="0">
                  <a:pos x="34" y="19"/>
                </a:cxn>
                <a:cxn ang="0">
                  <a:pos x="49" y="8"/>
                </a:cxn>
                <a:cxn ang="0">
                  <a:pos x="67" y="2"/>
                </a:cxn>
                <a:cxn ang="0">
                  <a:pos x="90" y="0"/>
                </a:cxn>
                <a:cxn ang="0">
                  <a:pos x="112" y="2"/>
                </a:cxn>
                <a:cxn ang="0">
                  <a:pos x="130" y="9"/>
                </a:cxn>
                <a:cxn ang="0">
                  <a:pos x="145" y="20"/>
                </a:cxn>
                <a:cxn ang="0">
                  <a:pos x="158" y="34"/>
                </a:cxn>
                <a:cxn ang="0">
                  <a:pos x="167" y="51"/>
                </a:cxn>
                <a:cxn ang="0">
                  <a:pos x="173" y="70"/>
                </a:cxn>
                <a:cxn ang="0">
                  <a:pos x="176" y="90"/>
                </a:cxn>
                <a:cxn ang="0">
                  <a:pos x="176" y="111"/>
                </a:cxn>
              </a:cxnLst>
              <a:rect l="0" t="0" r="r" b="b"/>
              <a:pathLst>
                <a:path w="176" h="209">
                  <a:moveTo>
                    <a:pt x="153" y="90"/>
                  </a:moveTo>
                  <a:lnTo>
                    <a:pt x="152" y="77"/>
                  </a:lnTo>
                  <a:lnTo>
                    <a:pt x="147" y="64"/>
                  </a:lnTo>
                  <a:lnTo>
                    <a:pt x="145" y="58"/>
                  </a:lnTo>
                  <a:lnTo>
                    <a:pt x="142" y="53"/>
                  </a:lnTo>
                  <a:lnTo>
                    <a:pt x="139" y="47"/>
                  </a:lnTo>
                  <a:lnTo>
                    <a:pt x="135" y="42"/>
                  </a:lnTo>
                  <a:lnTo>
                    <a:pt x="131" y="37"/>
                  </a:lnTo>
                  <a:lnTo>
                    <a:pt x="127" y="33"/>
                  </a:lnTo>
                  <a:lnTo>
                    <a:pt x="121" y="29"/>
                  </a:lnTo>
                  <a:lnTo>
                    <a:pt x="116" y="25"/>
                  </a:lnTo>
                  <a:lnTo>
                    <a:pt x="110" y="23"/>
                  </a:lnTo>
                  <a:lnTo>
                    <a:pt x="103" y="21"/>
                  </a:lnTo>
                  <a:lnTo>
                    <a:pt x="97" y="20"/>
                  </a:lnTo>
                  <a:lnTo>
                    <a:pt x="90" y="20"/>
                  </a:lnTo>
                  <a:lnTo>
                    <a:pt x="83" y="20"/>
                  </a:lnTo>
                  <a:lnTo>
                    <a:pt x="76" y="21"/>
                  </a:lnTo>
                  <a:lnTo>
                    <a:pt x="70" y="23"/>
                  </a:lnTo>
                  <a:lnTo>
                    <a:pt x="63" y="25"/>
                  </a:lnTo>
                  <a:lnTo>
                    <a:pt x="58" y="29"/>
                  </a:lnTo>
                  <a:lnTo>
                    <a:pt x="52" y="33"/>
                  </a:lnTo>
                  <a:lnTo>
                    <a:pt x="48" y="37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4"/>
                  </a:lnTo>
                  <a:lnTo>
                    <a:pt x="26" y="77"/>
                  </a:lnTo>
                  <a:lnTo>
                    <a:pt x="24" y="90"/>
                  </a:lnTo>
                  <a:lnTo>
                    <a:pt x="153" y="90"/>
                  </a:lnTo>
                  <a:close/>
                  <a:moveTo>
                    <a:pt x="24" y="111"/>
                  </a:moveTo>
                  <a:lnTo>
                    <a:pt x="25" y="125"/>
                  </a:lnTo>
                  <a:lnTo>
                    <a:pt x="27" y="138"/>
                  </a:lnTo>
                  <a:lnTo>
                    <a:pt x="30" y="144"/>
                  </a:lnTo>
                  <a:lnTo>
                    <a:pt x="33" y="151"/>
                  </a:lnTo>
                  <a:lnTo>
                    <a:pt x="36" y="157"/>
                  </a:lnTo>
                  <a:lnTo>
                    <a:pt x="39" y="164"/>
                  </a:lnTo>
                  <a:lnTo>
                    <a:pt x="44" y="169"/>
                  </a:lnTo>
                  <a:lnTo>
                    <a:pt x="49" y="173"/>
                  </a:lnTo>
                  <a:lnTo>
                    <a:pt x="54" y="178"/>
                  </a:lnTo>
                  <a:lnTo>
                    <a:pt x="60" y="182"/>
                  </a:lnTo>
                  <a:lnTo>
                    <a:pt x="66" y="185"/>
                  </a:lnTo>
                  <a:lnTo>
                    <a:pt x="74" y="188"/>
                  </a:lnTo>
                  <a:lnTo>
                    <a:pt x="81" y="189"/>
                  </a:lnTo>
                  <a:lnTo>
                    <a:pt x="90" y="189"/>
                  </a:lnTo>
                  <a:lnTo>
                    <a:pt x="102" y="189"/>
                  </a:lnTo>
                  <a:lnTo>
                    <a:pt x="113" y="185"/>
                  </a:lnTo>
                  <a:lnTo>
                    <a:pt x="122" y="181"/>
                  </a:lnTo>
                  <a:lnTo>
                    <a:pt x="131" y="176"/>
                  </a:lnTo>
                  <a:lnTo>
                    <a:pt x="138" y="168"/>
                  </a:lnTo>
                  <a:lnTo>
                    <a:pt x="144" y="159"/>
                  </a:lnTo>
                  <a:lnTo>
                    <a:pt x="148" y="150"/>
                  </a:lnTo>
                  <a:lnTo>
                    <a:pt x="152" y="138"/>
                  </a:lnTo>
                  <a:lnTo>
                    <a:pt x="176" y="138"/>
                  </a:lnTo>
                  <a:lnTo>
                    <a:pt x="171" y="154"/>
                  </a:lnTo>
                  <a:lnTo>
                    <a:pt x="166" y="168"/>
                  </a:lnTo>
                  <a:lnTo>
                    <a:pt x="161" y="175"/>
                  </a:lnTo>
                  <a:lnTo>
                    <a:pt x="157" y="181"/>
                  </a:lnTo>
                  <a:lnTo>
                    <a:pt x="153" y="186"/>
                  </a:lnTo>
                  <a:lnTo>
                    <a:pt x="147" y="191"/>
                  </a:lnTo>
                  <a:lnTo>
                    <a:pt x="142" y="195"/>
                  </a:lnTo>
                  <a:lnTo>
                    <a:pt x="137" y="198"/>
                  </a:lnTo>
                  <a:lnTo>
                    <a:pt x="130" y="202"/>
                  </a:lnTo>
                  <a:lnTo>
                    <a:pt x="122" y="205"/>
                  </a:lnTo>
                  <a:lnTo>
                    <a:pt x="115" y="207"/>
                  </a:lnTo>
                  <a:lnTo>
                    <a:pt x="107" y="208"/>
                  </a:lnTo>
                  <a:lnTo>
                    <a:pt x="99" y="209"/>
                  </a:lnTo>
                  <a:lnTo>
                    <a:pt x="90" y="209"/>
                  </a:lnTo>
                  <a:lnTo>
                    <a:pt x="78" y="209"/>
                  </a:lnTo>
                  <a:lnTo>
                    <a:pt x="67" y="207"/>
                  </a:lnTo>
                  <a:lnTo>
                    <a:pt x="58" y="205"/>
                  </a:lnTo>
                  <a:lnTo>
                    <a:pt x="49" y="200"/>
                  </a:lnTo>
                  <a:lnTo>
                    <a:pt x="40" y="196"/>
                  </a:lnTo>
                  <a:lnTo>
                    <a:pt x="34" y="191"/>
                  </a:lnTo>
                  <a:lnTo>
                    <a:pt x="27" y="185"/>
                  </a:lnTo>
                  <a:lnTo>
                    <a:pt x="21" y="178"/>
                  </a:lnTo>
                  <a:lnTo>
                    <a:pt x="16" y="170"/>
                  </a:lnTo>
                  <a:lnTo>
                    <a:pt x="11" y="163"/>
                  </a:lnTo>
                  <a:lnTo>
                    <a:pt x="8" y="154"/>
                  </a:lnTo>
                  <a:lnTo>
                    <a:pt x="5" y="144"/>
                  </a:lnTo>
                  <a:lnTo>
                    <a:pt x="3" y="136"/>
                  </a:lnTo>
                  <a:lnTo>
                    <a:pt x="1" y="125"/>
                  </a:lnTo>
                  <a:lnTo>
                    <a:pt x="0" y="115"/>
                  </a:lnTo>
                  <a:lnTo>
                    <a:pt x="0" y="104"/>
                  </a:lnTo>
                  <a:lnTo>
                    <a:pt x="0" y="95"/>
                  </a:lnTo>
                  <a:lnTo>
                    <a:pt x="1" y="85"/>
                  </a:lnTo>
                  <a:lnTo>
                    <a:pt x="3" y="75"/>
                  </a:lnTo>
                  <a:lnTo>
                    <a:pt x="5" y="67"/>
                  </a:lnTo>
                  <a:lnTo>
                    <a:pt x="8" y="57"/>
                  </a:lnTo>
                  <a:lnTo>
                    <a:pt x="11" y="48"/>
                  </a:lnTo>
                  <a:lnTo>
                    <a:pt x="16" y="41"/>
                  </a:lnTo>
                  <a:lnTo>
                    <a:pt x="21" y="32"/>
                  </a:lnTo>
                  <a:lnTo>
                    <a:pt x="27" y="25"/>
                  </a:lnTo>
                  <a:lnTo>
                    <a:pt x="34" y="19"/>
                  </a:lnTo>
                  <a:lnTo>
                    <a:pt x="40" y="14"/>
                  </a:lnTo>
                  <a:lnTo>
                    <a:pt x="49" y="8"/>
                  </a:lnTo>
                  <a:lnTo>
                    <a:pt x="58" y="5"/>
                  </a:lnTo>
                  <a:lnTo>
                    <a:pt x="67" y="2"/>
                  </a:lnTo>
                  <a:lnTo>
                    <a:pt x="78" y="1"/>
                  </a:lnTo>
                  <a:lnTo>
                    <a:pt x="90" y="0"/>
                  </a:lnTo>
                  <a:lnTo>
                    <a:pt x="101" y="1"/>
                  </a:lnTo>
                  <a:lnTo>
                    <a:pt x="112" y="2"/>
                  </a:lnTo>
                  <a:lnTo>
                    <a:pt x="121" y="5"/>
                  </a:lnTo>
                  <a:lnTo>
                    <a:pt x="130" y="9"/>
                  </a:lnTo>
                  <a:lnTo>
                    <a:pt x="139" y="15"/>
                  </a:lnTo>
                  <a:lnTo>
                    <a:pt x="145" y="20"/>
                  </a:lnTo>
                  <a:lnTo>
                    <a:pt x="152" y="27"/>
                  </a:lnTo>
                  <a:lnTo>
                    <a:pt x="158" y="34"/>
                  </a:lnTo>
                  <a:lnTo>
                    <a:pt x="162" y="43"/>
                  </a:lnTo>
                  <a:lnTo>
                    <a:pt x="167" y="51"/>
                  </a:lnTo>
                  <a:lnTo>
                    <a:pt x="170" y="60"/>
                  </a:lnTo>
                  <a:lnTo>
                    <a:pt x="173" y="70"/>
                  </a:lnTo>
                  <a:lnTo>
                    <a:pt x="175" y="80"/>
                  </a:lnTo>
                  <a:lnTo>
                    <a:pt x="176" y="90"/>
                  </a:lnTo>
                  <a:lnTo>
                    <a:pt x="176" y="101"/>
                  </a:lnTo>
                  <a:lnTo>
                    <a:pt x="176" y="111"/>
                  </a:lnTo>
                  <a:lnTo>
                    <a:pt x="24" y="111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557338"/>
            <a:ext cx="8316913" cy="1871662"/>
          </a:xfrm>
        </p:spPr>
        <p:txBody>
          <a:bodyPr/>
          <a:lstStyle>
            <a:lvl1pPr>
              <a:defRPr sz="5300">
                <a:solidFill>
                  <a:srgbClr val="49904D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3478213"/>
            <a:ext cx="8316913" cy="13906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31800" y="6261100"/>
            <a:ext cx="2386013" cy="352425"/>
          </a:xfrm>
        </p:spPr>
        <p:txBody>
          <a:bodyPr/>
          <a:lstStyle>
            <a:lvl1pPr algn="l">
              <a:defRPr sz="1500">
                <a:solidFill>
                  <a:srgbClr val="797777"/>
                </a:solidFill>
              </a:defRPr>
            </a:lvl1pPr>
          </a:lstStyle>
          <a:p>
            <a:pPr>
              <a:defRPr/>
            </a:pPr>
            <a:fld id="{1F069912-D91D-4B12-A9F8-D8FE20703319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21251-56BD-4459-8055-9610AA5CF3F3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96088" y="749300"/>
            <a:ext cx="2116137" cy="5910263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44500" y="749300"/>
            <a:ext cx="6199188" cy="5910263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EE4C-89B2-4E29-88E7-3DF15F67705C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44500" y="1584325"/>
            <a:ext cx="7791450" cy="5075238"/>
          </a:xfrm>
        </p:spPr>
        <p:txBody>
          <a:bodyPr/>
          <a:lstStyle/>
          <a:p>
            <a:pPr lvl="0"/>
            <a:r>
              <a:rPr lang="sl-SI" noProof="0" smtClean="0"/>
              <a:t>Kliknite ikono, če želite dodati tabelo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A5C9D-5D20-4F56-AC0E-3384ABA14096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35377-F650-424E-80DC-EDD32CBDAACC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C9467-7BE2-47D1-8226-D75F983F9A92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416425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7F901-AEA4-4C62-A154-3F85B91648FC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7E2F3-64B7-46B5-996D-4C1B3CCC6590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07B15-E76C-4676-B3F1-85EEEAB64B06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EC279-6238-45EF-932E-31D4A3B54C15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620A4-9645-4B50-8F0A-DCF6F509B9CA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30058-4839-4446-9F54-FA65F9F05633}" type="datetime1">
              <a:rPr lang="sl-SI" smtClean="0"/>
              <a:t>7.10.2013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584325"/>
            <a:ext cx="7791450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Adaadasfsda msdlfgnskdlfn gkdlfgn jkadfh jkhdfjkgh jkdf ghjkdfhgjkdf hgjkdf hgjkdfshzg</a:t>
            </a:r>
            <a:endParaRPr lang="sl-SI" smtClean="0"/>
          </a:p>
          <a:p>
            <a:pPr lvl="2"/>
            <a:r>
              <a:rPr lang="sl-SI" smtClean="0"/>
              <a:t>Second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749300"/>
            <a:ext cx="8467725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88" y="-9525"/>
            <a:ext cx="9142412" cy="571500"/>
          </a:xfrm>
          <a:prstGeom prst="rect">
            <a:avLst/>
          </a:prstGeom>
          <a:solidFill>
            <a:srgbClr val="49904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500" y="204788"/>
            <a:ext cx="4127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05613" y="204788"/>
            <a:ext cx="2133600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08943E46-7350-45BA-9012-59C3A55C944D}" type="datetime1">
              <a:rPr lang="sl-SI" smtClean="0"/>
              <a:t>7.10.2013</a:t>
            </a:fld>
            <a:endParaRPr lang="sl-SI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8142288" y="6094413"/>
            <a:ext cx="461962" cy="550862"/>
            <a:chOff x="5303" y="3839"/>
            <a:chExt cx="291" cy="347"/>
          </a:xfrm>
        </p:grpSpPr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5309" y="3839"/>
              <a:ext cx="132" cy="129"/>
            </a:xfrm>
            <a:custGeom>
              <a:avLst/>
              <a:gdLst/>
              <a:ahLst/>
              <a:cxnLst>
                <a:cxn ang="0">
                  <a:pos x="396" y="209"/>
                </a:cxn>
                <a:cxn ang="0">
                  <a:pos x="387" y="249"/>
                </a:cxn>
                <a:cxn ang="0">
                  <a:pos x="372" y="285"/>
                </a:cxn>
                <a:cxn ang="0">
                  <a:pos x="349" y="316"/>
                </a:cxn>
                <a:cxn ang="0">
                  <a:pos x="322" y="343"/>
                </a:cxn>
                <a:cxn ang="0">
                  <a:pos x="291" y="364"/>
                </a:cxn>
                <a:cxn ang="0">
                  <a:pos x="255" y="379"/>
                </a:cxn>
                <a:cxn ang="0">
                  <a:pos x="217" y="386"/>
                </a:cxn>
                <a:cxn ang="0">
                  <a:pos x="178" y="386"/>
                </a:cxn>
                <a:cxn ang="0">
                  <a:pos x="139" y="379"/>
                </a:cxn>
                <a:cxn ang="0">
                  <a:pos x="103" y="364"/>
                </a:cxn>
                <a:cxn ang="0">
                  <a:pos x="72" y="343"/>
                </a:cxn>
                <a:cxn ang="0">
                  <a:pos x="45" y="316"/>
                </a:cxn>
                <a:cxn ang="0">
                  <a:pos x="24" y="285"/>
                </a:cxn>
                <a:cxn ang="0">
                  <a:pos x="9" y="249"/>
                </a:cxn>
                <a:cxn ang="0">
                  <a:pos x="1" y="209"/>
                </a:cxn>
                <a:cxn ang="0">
                  <a:pos x="1" y="169"/>
                </a:cxn>
                <a:cxn ang="0">
                  <a:pos x="9" y="132"/>
                </a:cxn>
                <a:cxn ang="0">
                  <a:pos x="24" y="99"/>
                </a:cxn>
                <a:cxn ang="0">
                  <a:pos x="45" y="69"/>
                </a:cxn>
                <a:cxn ang="0">
                  <a:pos x="72" y="43"/>
                </a:cxn>
                <a:cxn ang="0">
                  <a:pos x="103" y="22"/>
                </a:cxn>
                <a:cxn ang="0">
                  <a:pos x="139" y="8"/>
                </a:cxn>
                <a:cxn ang="0">
                  <a:pos x="178" y="1"/>
                </a:cxn>
                <a:cxn ang="0">
                  <a:pos x="217" y="1"/>
                </a:cxn>
                <a:cxn ang="0">
                  <a:pos x="255" y="8"/>
                </a:cxn>
                <a:cxn ang="0">
                  <a:pos x="291" y="22"/>
                </a:cxn>
                <a:cxn ang="0">
                  <a:pos x="322" y="43"/>
                </a:cxn>
                <a:cxn ang="0">
                  <a:pos x="349" y="69"/>
                </a:cxn>
                <a:cxn ang="0">
                  <a:pos x="372" y="99"/>
                </a:cxn>
                <a:cxn ang="0">
                  <a:pos x="387" y="132"/>
                </a:cxn>
                <a:cxn ang="0">
                  <a:pos x="396" y="169"/>
                </a:cxn>
              </a:cxnLst>
              <a:rect l="0" t="0" r="r" b="b"/>
              <a:pathLst>
                <a:path w="397" h="387">
                  <a:moveTo>
                    <a:pt x="397" y="189"/>
                  </a:moveTo>
                  <a:lnTo>
                    <a:pt x="396" y="209"/>
                  </a:lnTo>
                  <a:lnTo>
                    <a:pt x="392" y="230"/>
                  </a:lnTo>
                  <a:lnTo>
                    <a:pt x="387" y="249"/>
                  </a:lnTo>
                  <a:lnTo>
                    <a:pt x="381" y="267"/>
                  </a:lnTo>
                  <a:lnTo>
                    <a:pt x="372" y="285"/>
                  </a:lnTo>
                  <a:lnTo>
                    <a:pt x="361" y="301"/>
                  </a:lnTo>
                  <a:lnTo>
                    <a:pt x="349" y="316"/>
                  </a:lnTo>
                  <a:lnTo>
                    <a:pt x="336" y="330"/>
                  </a:lnTo>
                  <a:lnTo>
                    <a:pt x="322" y="343"/>
                  </a:lnTo>
                  <a:lnTo>
                    <a:pt x="307" y="354"/>
                  </a:lnTo>
                  <a:lnTo>
                    <a:pt x="291" y="364"/>
                  </a:lnTo>
                  <a:lnTo>
                    <a:pt x="274" y="372"/>
                  </a:lnTo>
                  <a:lnTo>
                    <a:pt x="255" y="379"/>
                  </a:lnTo>
                  <a:lnTo>
                    <a:pt x="237" y="383"/>
                  </a:lnTo>
                  <a:lnTo>
                    <a:pt x="217" y="386"/>
                  </a:lnTo>
                  <a:lnTo>
                    <a:pt x="199" y="387"/>
                  </a:lnTo>
                  <a:lnTo>
                    <a:pt x="178" y="386"/>
                  </a:lnTo>
                  <a:lnTo>
                    <a:pt x="158" y="383"/>
                  </a:lnTo>
                  <a:lnTo>
                    <a:pt x="139" y="379"/>
                  </a:lnTo>
                  <a:lnTo>
                    <a:pt x="120" y="372"/>
                  </a:lnTo>
                  <a:lnTo>
                    <a:pt x="103" y="364"/>
                  </a:lnTo>
                  <a:lnTo>
                    <a:pt x="87" y="354"/>
                  </a:lnTo>
                  <a:lnTo>
                    <a:pt x="72" y="343"/>
                  </a:lnTo>
                  <a:lnTo>
                    <a:pt x="58" y="330"/>
                  </a:lnTo>
                  <a:lnTo>
                    <a:pt x="45" y="316"/>
                  </a:lnTo>
                  <a:lnTo>
                    <a:pt x="34" y="301"/>
                  </a:lnTo>
                  <a:lnTo>
                    <a:pt x="24" y="285"/>
                  </a:lnTo>
                  <a:lnTo>
                    <a:pt x="15" y="267"/>
                  </a:lnTo>
                  <a:lnTo>
                    <a:pt x="9" y="249"/>
                  </a:lnTo>
                  <a:lnTo>
                    <a:pt x="5" y="230"/>
                  </a:lnTo>
                  <a:lnTo>
                    <a:pt x="1" y="209"/>
                  </a:lnTo>
                  <a:lnTo>
                    <a:pt x="0" y="189"/>
                  </a:lnTo>
                  <a:lnTo>
                    <a:pt x="1" y="169"/>
                  </a:lnTo>
                  <a:lnTo>
                    <a:pt x="5" y="151"/>
                  </a:lnTo>
                  <a:lnTo>
                    <a:pt x="9" y="132"/>
                  </a:lnTo>
                  <a:lnTo>
                    <a:pt x="15" y="115"/>
                  </a:lnTo>
                  <a:lnTo>
                    <a:pt x="24" y="99"/>
                  </a:lnTo>
                  <a:lnTo>
                    <a:pt x="34" y="84"/>
                  </a:lnTo>
                  <a:lnTo>
                    <a:pt x="45" y="69"/>
                  </a:lnTo>
                  <a:lnTo>
                    <a:pt x="58" y="56"/>
                  </a:lnTo>
                  <a:lnTo>
                    <a:pt x="72" y="43"/>
                  </a:lnTo>
                  <a:lnTo>
                    <a:pt x="87" y="32"/>
                  </a:lnTo>
                  <a:lnTo>
                    <a:pt x="103" y="22"/>
                  </a:lnTo>
                  <a:lnTo>
                    <a:pt x="120" y="15"/>
                  </a:lnTo>
                  <a:lnTo>
                    <a:pt x="139" y="8"/>
                  </a:lnTo>
                  <a:lnTo>
                    <a:pt x="158" y="3"/>
                  </a:lnTo>
                  <a:lnTo>
                    <a:pt x="178" y="1"/>
                  </a:lnTo>
                  <a:lnTo>
                    <a:pt x="199" y="0"/>
                  </a:lnTo>
                  <a:lnTo>
                    <a:pt x="217" y="1"/>
                  </a:lnTo>
                  <a:lnTo>
                    <a:pt x="237" y="3"/>
                  </a:lnTo>
                  <a:lnTo>
                    <a:pt x="255" y="8"/>
                  </a:lnTo>
                  <a:lnTo>
                    <a:pt x="274" y="15"/>
                  </a:lnTo>
                  <a:lnTo>
                    <a:pt x="291" y="22"/>
                  </a:lnTo>
                  <a:lnTo>
                    <a:pt x="307" y="32"/>
                  </a:lnTo>
                  <a:lnTo>
                    <a:pt x="322" y="43"/>
                  </a:lnTo>
                  <a:lnTo>
                    <a:pt x="336" y="56"/>
                  </a:lnTo>
                  <a:lnTo>
                    <a:pt x="349" y="69"/>
                  </a:lnTo>
                  <a:lnTo>
                    <a:pt x="361" y="84"/>
                  </a:lnTo>
                  <a:lnTo>
                    <a:pt x="372" y="99"/>
                  </a:lnTo>
                  <a:lnTo>
                    <a:pt x="381" y="115"/>
                  </a:lnTo>
                  <a:lnTo>
                    <a:pt x="387" y="132"/>
                  </a:lnTo>
                  <a:lnTo>
                    <a:pt x="392" y="151"/>
                  </a:lnTo>
                  <a:lnTo>
                    <a:pt x="396" y="169"/>
                  </a:lnTo>
                  <a:lnTo>
                    <a:pt x="397" y="189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auto">
            <a:xfrm>
              <a:off x="5461" y="4054"/>
              <a:ext cx="133" cy="132"/>
            </a:xfrm>
            <a:custGeom>
              <a:avLst/>
              <a:gdLst/>
              <a:ahLst/>
              <a:cxnLst>
                <a:cxn ang="0">
                  <a:pos x="396" y="220"/>
                </a:cxn>
                <a:cxn ang="0">
                  <a:pos x="388" y="259"/>
                </a:cxn>
                <a:cxn ang="0">
                  <a:pos x="373" y="294"/>
                </a:cxn>
                <a:cxn ang="0">
                  <a:pos x="352" y="326"/>
                </a:cxn>
                <a:cxn ang="0">
                  <a:pos x="325" y="353"/>
                </a:cxn>
                <a:cxn ang="0">
                  <a:pos x="294" y="373"/>
                </a:cxn>
                <a:cxn ang="0">
                  <a:pos x="258" y="388"/>
                </a:cxn>
                <a:cxn ang="0">
                  <a:pos x="220" y="396"/>
                </a:cxn>
                <a:cxn ang="0">
                  <a:pos x="180" y="396"/>
                </a:cxn>
                <a:cxn ang="0">
                  <a:pos x="142" y="388"/>
                </a:cxn>
                <a:cxn ang="0">
                  <a:pos x="106" y="373"/>
                </a:cxn>
                <a:cxn ang="0">
                  <a:pos x="75" y="353"/>
                </a:cxn>
                <a:cxn ang="0">
                  <a:pos x="48" y="326"/>
                </a:cxn>
                <a:cxn ang="0">
                  <a:pos x="25" y="294"/>
                </a:cxn>
                <a:cxn ang="0">
                  <a:pos x="10" y="259"/>
                </a:cxn>
                <a:cxn ang="0">
                  <a:pos x="2" y="229"/>
                </a:cxn>
                <a:cxn ang="0">
                  <a:pos x="0" y="209"/>
                </a:cxn>
                <a:cxn ang="0">
                  <a:pos x="1" y="180"/>
                </a:cxn>
                <a:cxn ang="0">
                  <a:pos x="10" y="142"/>
                </a:cxn>
                <a:cxn ang="0">
                  <a:pos x="25" y="107"/>
                </a:cxn>
                <a:cxn ang="0">
                  <a:pos x="48" y="75"/>
                </a:cxn>
                <a:cxn ang="0">
                  <a:pos x="75" y="48"/>
                </a:cxn>
                <a:cxn ang="0">
                  <a:pos x="106" y="25"/>
                </a:cxn>
                <a:cxn ang="0">
                  <a:pos x="142" y="10"/>
                </a:cxn>
                <a:cxn ang="0">
                  <a:pos x="180" y="2"/>
                </a:cxn>
                <a:cxn ang="0">
                  <a:pos x="220" y="2"/>
                </a:cxn>
                <a:cxn ang="0">
                  <a:pos x="258" y="10"/>
                </a:cxn>
                <a:cxn ang="0">
                  <a:pos x="294" y="25"/>
                </a:cxn>
                <a:cxn ang="0">
                  <a:pos x="325" y="48"/>
                </a:cxn>
                <a:cxn ang="0">
                  <a:pos x="352" y="75"/>
                </a:cxn>
                <a:cxn ang="0">
                  <a:pos x="373" y="107"/>
                </a:cxn>
                <a:cxn ang="0">
                  <a:pos x="388" y="142"/>
                </a:cxn>
                <a:cxn ang="0">
                  <a:pos x="396" y="180"/>
                </a:cxn>
              </a:cxnLst>
              <a:rect l="0" t="0" r="r" b="b"/>
              <a:pathLst>
                <a:path w="397" h="397">
                  <a:moveTo>
                    <a:pt x="397" y="198"/>
                  </a:moveTo>
                  <a:lnTo>
                    <a:pt x="396" y="220"/>
                  </a:lnTo>
                  <a:lnTo>
                    <a:pt x="392" y="239"/>
                  </a:lnTo>
                  <a:lnTo>
                    <a:pt x="388" y="259"/>
                  </a:lnTo>
                  <a:lnTo>
                    <a:pt x="382" y="277"/>
                  </a:lnTo>
                  <a:lnTo>
                    <a:pt x="373" y="294"/>
                  </a:lnTo>
                  <a:lnTo>
                    <a:pt x="363" y="310"/>
                  </a:lnTo>
                  <a:lnTo>
                    <a:pt x="352" y="326"/>
                  </a:lnTo>
                  <a:lnTo>
                    <a:pt x="339" y="340"/>
                  </a:lnTo>
                  <a:lnTo>
                    <a:pt x="325" y="353"/>
                  </a:lnTo>
                  <a:lnTo>
                    <a:pt x="310" y="363"/>
                  </a:lnTo>
                  <a:lnTo>
                    <a:pt x="294" y="373"/>
                  </a:lnTo>
                  <a:lnTo>
                    <a:pt x="277" y="382"/>
                  </a:lnTo>
                  <a:lnTo>
                    <a:pt x="258" y="388"/>
                  </a:lnTo>
                  <a:lnTo>
                    <a:pt x="239" y="393"/>
                  </a:lnTo>
                  <a:lnTo>
                    <a:pt x="220" y="396"/>
                  </a:lnTo>
                  <a:lnTo>
                    <a:pt x="198" y="397"/>
                  </a:lnTo>
                  <a:lnTo>
                    <a:pt x="180" y="396"/>
                  </a:lnTo>
                  <a:lnTo>
                    <a:pt x="160" y="393"/>
                  </a:lnTo>
                  <a:lnTo>
                    <a:pt x="142" y="388"/>
                  </a:lnTo>
                  <a:lnTo>
                    <a:pt x="123" y="382"/>
                  </a:lnTo>
                  <a:lnTo>
                    <a:pt x="106" y="373"/>
                  </a:lnTo>
                  <a:lnTo>
                    <a:pt x="90" y="363"/>
                  </a:lnTo>
                  <a:lnTo>
                    <a:pt x="75" y="353"/>
                  </a:lnTo>
                  <a:lnTo>
                    <a:pt x="61" y="340"/>
                  </a:lnTo>
                  <a:lnTo>
                    <a:pt x="48" y="326"/>
                  </a:lnTo>
                  <a:lnTo>
                    <a:pt x="36" y="310"/>
                  </a:lnTo>
                  <a:lnTo>
                    <a:pt x="25" y="294"/>
                  </a:lnTo>
                  <a:lnTo>
                    <a:pt x="16" y="277"/>
                  </a:lnTo>
                  <a:lnTo>
                    <a:pt x="10" y="259"/>
                  </a:lnTo>
                  <a:lnTo>
                    <a:pt x="5" y="239"/>
                  </a:lnTo>
                  <a:lnTo>
                    <a:pt x="2" y="229"/>
                  </a:lnTo>
                  <a:lnTo>
                    <a:pt x="1" y="220"/>
                  </a:lnTo>
                  <a:lnTo>
                    <a:pt x="0" y="209"/>
                  </a:lnTo>
                  <a:lnTo>
                    <a:pt x="0" y="198"/>
                  </a:lnTo>
                  <a:lnTo>
                    <a:pt x="1" y="180"/>
                  </a:lnTo>
                  <a:lnTo>
                    <a:pt x="5" y="160"/>
                  </a:lnTo>
                  <a:lnTo>
                    <a:pt x="10" y="142"/>
                  </a:lnTo>
                  <a:lnTo>
                    <a:pt x="16" y="124"/>
                  </a:lnTo>
                  <a:lnTo>
                    <a:pt x="25" y="107"/>
                  </a:lnTo>
                  <a:lnTo>
                    <a:pt x="36" y="90"/>
                  </a:lnTo>
                  <a:lnTo>
                    <a:pt x="48" y="75"/>
                  </a:lnTo>
                  <a:lnTo>
                    <a:pt x="61" y="61"/>
                  </a:lnTo>
                  <a:lnTo>
                    <a:pt x="75" y="48"/>
                  </a:lnTo>
                  <a:lnTo>
                    <a:pt x="90" y="36"/>
                  </a:lnTo>
                  <a:lnTo>
                    <a:pt x="106" y="25"/>
                  </a:lnTo>
                  <a:lnTo>
                    <a:pt x="123" y="17"/>
                  </a:lnTo>
                  <a:lnTo>
                    <a:pt x="142" y="10"/>
                  </a:lnTo>
                  <a:lnTo>
                    <a:pt x="160" y="5"/>
                  </a:lnTo>
                  <a:lnTo>
                    <a:pt x="180" y="2"/>
                  </a:lnTo>
                  <a:lnTo>
                    <a:pt x="198" y="0"/>
                  </a:lnTo>
                  <a:lnTo>
                    <a:pt x="220" y="2"/>
                  </a:lnTo>
                  <a:lnTo>
                    <a:pt x="239" y="5"/>
                  </a:lnTo>
                  <a:lnTo>
                    <a:pt x="258" y="10"/>
                  </a:lnTo>
                  <a:lnTo>
                    <a:pt x="277" y="17"/>
                  </a:lnTo>
                  <a:lnTo>
                    <a:pt x="294" y="25"/>
                  </a:lnTo>
                  <a:lnTo>
                    <a:pt x="310" y="36"/>
                  </a:lnTo>
                  <a:lnTo>
                    <a:pt x="325" y="48"/>
                  </a:lnTo>
                  <a:lnTo>
                    <a:pt x="339" y="61"/>
                  </a:lnTo>
                  <a:lnTo>
                    <a:pt x="352" y="75"/>
                  </a:lnTo>
                  <a:lnTo>
                    <a:pt x="363" y="90"/>
                  </a:lnTo>
                  <a:lnTo>
                    <a:pt x="373" y="107"/>
                  </a:lnTo>
                  <a:lnTo>
                    <a:pt x="382" y="124"/>
                  </a:lnTo>
                  <a:lnTo>
                    <a:pt x="388" y="142"/>
                  </a:lnTo>
                  <a:lnTo>
                    <a:pt x="392" y="160"/>
                  </a:lnTo>
                  <a:lnTo>
                    <a:pt x="396" y="180"/>
                  </a:lnTo>
                  <a:lnTo>
                    <a:pt x="397" y="198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auto">
            <a:xfrm>
              <a:off x="5303" y="3861"/>
              <a:ext cx="288" cy="302"/>
            </a:xfrm>
            <a:custGeom>
              <a:avLst/>
              <a:gdLst/>
              <a:ahLst/>
              <a:cxnLst>
                <a:cxn ang="0">
                  <a:pos x="596" y="23"/>
                </a:cxn>
                <a:cxn ang="0">
                  <a:pos x="765" y="52"/>
                </a:cxn>
                <a:cxn ang="0">
                  <a:pos x="842" y="65"/>
                </a:cxn>
                <a:cxn ang="0">
                  <a:pos x="861" y="69"/>
                </a:cxn>
                <a:cxn ang="0">
                  <a:pos x="860" y="82"/>
                </a:cxn>
                <a:cxn ang="0">
                  <a:pos x="847" y="166"/>
                </a:cxn>
                <a:cxn ang="0">
                  <a:pos x="826" y="258"/>
                </a:cxn>
                <a:cxn ang="0">
                  <a:pos x="807" y="323"/>
                </a:cxn>
                <a:cxn ang="0">
                  <a:pos x="784" y="381"/>
                </a:cxn>
                <a:cxn ang="0">
                  <a:pos x="764" y="419"/>
                </a:cxn>
                <a:cxn ang="0">
                  <a:pos x="750" y="439"/>
                </a:cxn>
                <a:cxn ang="0">
                  <a:pos x="725" y="465"/>
                </a:cxn>
                <a:cxn ang="0">
                  <a:pos x="691" y="490"/>
                </a:cxn>
                <a:cxn ang="0">
                  <a:pos x="656" y="509"/>
                </a:cxn>
                <a:cxn ang="0">
                  <a:pos x="620" y="525"/>
                </a:cxn>
                <a:cxn ang="0">
                  <a:pos x="584" y="539"/>
                </a:cxn>
                <a:cxn ang="0">
                  <a:pos x="548" y="554"/>
                </a:cxn>
                <a:cxn ang="0">
                  <a:pos x="511" y="574"/>
                </a:cxn>
                <a:cxn ang="0">
                  <a:pos x="474" y="602"/>
                </a:cxn>
                <a:cxn ang="0">
                  <a:pos x="448" y="629"/>
                </a:cxn>
                <a:cxn ang="0">
                  <a:pos x="433" y="650"/>
                </a:cxn>
                <a:cxn ang="0">
                  <a:pos x="421" y="670"/>
                </a:cxn>
                <a:cxn ang="0">
                  <a:pos x="412" y="693"/>
                </a:cxn>
                <a:cxn ang="0">
                  <a:pos x="401" y="729"/>
                </a:cxn>
                <a:cxn ang="0">
                  <a:pos x="393" y="775"/>
                </a:cxn>
                <a:cxn ang="0">
                  <a:pos x="390" y="819"/>
                </a:cxn>
                <a:cxn ang="0">
                  <a:pos x="391" y="858"/>
                </a:cxn>
                <a:cxn ang="0">
                  <a:pos x="395" y="896"/>
                </a:cxn>
                <a:cxn ang="0">
                  <a:pos x="266" y="882"/>
                </a:cxn>
                <a:cxn ang="0">
                  <a:pos x="97" y="853"/>
                </a:cxn>
                <a:cxn ang="0">
                  <a:pos x="21" y="840"/>
                </a:cxn>
                <a:cxn ang="0">
                  <a:pos x="1" y="836"/>
                </a:cxn>
                <a:cxn ang="0">
                  <a:pos x="2" y="822"/>
                </a:cxn>
                <a:cxn ang="0">
                  <a:pos x="15" y="758"/>
                </a:cxn>
                <a:cxn ang="0">
                  <a:pos x="30" y="696"/>
                </a:cxn>
                <a:cxn ang="0">
                  <a:pos x="51" y="628"/>
                </a:cxn>
                <a:cxn ang="0">
                  <a:pos x="77" y="559"/>
                </a:cxn>
                <a:cxn ang="0">
                  <a:pos x="99" y="512"/>
                </a:cxn>
                <a:cxn ang="0">
                  <a:pos x="116" y="483"/>
                </a:cxn>
                <a:cxn ang="0">
                  <a:pos x="134" y="459"/>
                </a:cxn>
                <a:cxn ang="0">
                  <a:pos x="153" y="439"/>
                </a:cxn>
                <a:cxn ang="0">
                  <a:pos x="185" y="418"/>
                </a:cxn>
                <a:cxn ang="0">
                  <a:pos x="227" y="394"/>
                </a:cxn>
                <a:cxn ang="0">
                  <a:pos x="287" y="366"/>
                </a:cxn>
                <a:cxn ang="0">
                  <a:pos x="344" y="339"/>
                </a:cxn>
                <a:cxn ang="0">
                  <a:pos x="378" y="316"/>
                </a:cxn>
                <a:cxn ang="0">
                  <a:pos x="409" y="289"/>
                </a:cxn>
                <a:cxn ang="0">
                  <a:pos x="430" y="263"/>
                </a:cxn>
                <a:cxn ang="0">
                  <a:pos x="443" y="244"/>
                </a:cxn>
                <a:cxn ang="0">
                  <a:pos x="457" y="209"/>
                </a:cxn>
                <a:cxn ang="0">
                  <a:pos x="469" y="164"/>
                </a:cxn>
                <a:cxn ang="0">
                  <a:pos x="475" y="122"/>
                </a:cxn>
                <a:cxn ang="0">
                  <a:pos x="476" y="85"/>
                </a:cxn>
                <a:cxn ang="0">
                  <a:pos x="474" y="40"/>
                </a:cxn>
                <a:cxn ang="0">
                  <a:pos x="467" y="5"/>
                </a:cxn>
              </a:cxnLst>
              <a:rect l="0" t="0" r="r" b="b"/>
              <a:pathLst>
                <a:path w="862" h="905">
                  <a:moveTo>
                    <a:pt x="466" y="0"/>
                  </a:moveTo>
                  <a:lnTo>
                    <a:pt x="596" y="23"/>
                  </a:lnTo>
                  <a:lnTo>
                    <a:pt x="695" y="40"/>
                  </a:lnTo>
                  <a:lnTo>
                    <a:pt x="765" y="52"/>
                  </a:lnTo>
                  <a:lnTo>
                    <a:pt x="812" y="60"/>
                  </a:lnTo>
                  <a:lnTo>
                    <a:pt x="842" y="65"/>
                  </a:lnTo>
                  <a:lnTo>
                    <a:pt x="856" y="68"/>
                  </a:lnTo>
                  <a:lnTo>
                    <a:pt x="861" y="69"/>
                  </a:lnTo>
                  <a:lnTo>
                    <a:pt x="862" y="69"/>
                  </a:lnTo>
                  <a:lnTo>
                    <a:pt x="860" y="82"/>
                  </a:lnTo>
                  <a:lnTo>
                    <a:pt x="856" y="116"/>
                  </a:lnTo>
                  <a:lnTo>
                    <a:pt x="847" y="166"/>
                  </a:lnTo>
                  <a:lnTo>
                    <a:pt x="834" y="226"/>
                  </a:lnTo>
                  <a:lnTo>
                    <a:pt x="826" y="258"/>
                  </a:lnTo>
                  <a:lnTo>
                    <a:pt x="818" y="290"/>
                  </a:lnTo>
                  <a:lnTo>
                    <a:pt x="807" y="323"/>
                  </a:lnTo>
                  <a:lnTo>
                    <a:pt x="796" y="353"/>
                  </a:lnTo>
                  <a:lnTo>
                    <a:pt x="784" y="381"/>
                  </a:lnTo>
                  <a:lnTo>
                    <a:pt x="771" y="407"/>
                  </a:lnTo>
                  <a:lnTo>
                    <a:pt x="764" y="419"/>
                  </a:lnTo>
                  <a:lnTo>
                    <a:pt x="757" y="429"/>
                  </a:lnTo>
                  <a:lnTo>
                    <a:pt x="750" y="439"/>
                  </a:lnTo>
                  <a:lnTo>
                    <a:pt x="741" y="448"/>
                  </a:lnTo>
                  <a:lnTo>
                    <a:pt x="725" y="465"/>
                  </a:lnTo>
                  <a:lnTo>
                    <a:pt x="709" y="478"/>
                  </a:lnTo>
                  <a:lnTo>
                    <a:pt x="691" y="490"/>
                  </a:lnTo>
                  <a:lnTo>
                    <a:pt x="674" y="501"/>
                  </a:lnTo>
                  <a:lnTo>
                    <a:pt x="656" y="509"/>
                  </a:lnTo>
                  <a:lnTo>
                    <a:pt x="638" y="517"/>
                  </a:lnTo>
                  <a:lnTo>
                    <a:pt x="620" y="525"/>
                  </a:lnTo>
                  <a:lnTo>
                    <a:pt x="603" y="531"/>
                  </a:lnTo>
                  <a:lnTo>
                    <a:pt x="584" y="539"/>
                  </a:lnTo>
                  <a:lnTo>
                    <a:pt x="566" y="545"/>
                  </a:lnTo>
                  <a:lnTo>
                    <a:pt x="548" y="554"/>
                  </a:lnTo>
                  <a:lnTo>
                    <a:pt x="529" y="563"/>
                  </a:lnTo>
                  <a:lnTo>
                    <a:pt x="511" y="574"/>
                  </a:lnTo>
                  <a:lnTo>
                    <a:pt x="493" y="587"/>
                  </a:lnTo>
                  <a:lnTo>
                    <a:pt x="474" y="602"/>
                  </a:lnTo>
                  <a:lnTo>
                    <a:pt x="457" y="621"/>
                  </a:lnTo>
                  <a:lnTo>
                    <a:pt x="448" y="629"/>
                  </a:lnTo>
                  <a:lnTo>
                    <a:pt x="441" y="639"/>
                  </a:lnTo>
                  <a:lnTo>
                    <a:pt x="433" y="650"/>
                  </a:lnTo>
                  <a:lnTo>
                    <a:pt x="427" y="660"/>
                  </a:lnTo>
                  <a:lnTo>
                    <a:pt x="421" y="670"/>
                  </a:lnTo>
                  <a:lnTo>
                    <a:pt x="416" y="682"/>
                  </a:lnTo>
                  <a:lnTo>
                    <a:pt x="412" y="693"/>
                  </a:lnTo>
                  <a:lnTo>
                    <a:pt x="407" y="705"/>
                  </a:lnTo>
                  <a:lnTo>
                    <a:pt x="401" y="729"/>
                  </a:lnTo>
                  <a:lnTo>
                    <a:pt x="397" y="752"/>
                  </a:lnTo>
                  <a:lnTo>
                    <a:pt x="393" y="775"/>
                  </a:lnTo>
                  <a:lnTo>
                    <a:pt x="391" y="798"/>
                  </a:lnTo>
                  <a:lnTo>
                    <a:pt x="390" y="819"/>
                  </a:lnTo>
                  <a:lnTo>
                    <a:pt x="391" y="840"/>
                  </a:lnTo>
                  <a:lnTo>
                    <a:pt x="391" y="858"/>
                  </a:lnTo>
                  <a:lnTo>
                    <a:pt x="392" y="873"/>
                  </a:lnTo>
                  <a:lnTo>
                    <a:pt x="395" y="896"/>
                  </a:lnTo>
                  <a:lnTo>
                    <a:pt x="397" y="905"/>
                  </a:lnTo>
                  <a:lnTo>
                    <a:pt x="266" y="882"/>
                  </a:lnTo>
                  <a:lnTo>
                    <a:pt x="168" y="865"/>
                  </a:lnTo>
                  <a:lnTo>
                    <a:pt x="97" y="853"/>
                  </a:lnTo>
                  <a:lnTo>
                    <a:pt x="50" y="844"/>
                  </a:lnTo>
                  <a:lnTo>
                    <a:pt x="21" y="840"/>
                  </a:lnTo>
                  <a:lnTo>
                    <a:pt x="7" y="837"/>
                  </a:lnTo>
                  <a:lnTo>
                    <a:pt x="1" y="836"/>
                  </a:lnTo>
                  <a:lnTo>
                    <a:pt x="0" y="836"/>
                  </a:lnTo>
                  <a:lnTo>
                    <a:pt x="2" y="822"/>
                  </a:lnTo>
                  <a:lnTo>
                    <a:pt x="10" y="784"/>
                  </a:lnTo>
                  <a:lnTo>
                    <a:pt x="15" y="758"/>
                  </a:lnTo>
                  <a:lnTo>
                    <a:pt x="23" y="729"/>
                  </a:lnTo>
                  <a:lnTo>
                    <a:pt x="30" y="696"/>
                  </a:lnTo>
                  <a:lnTo>
                    <a:pt x="40" y="663"/>
                  </a:lnTo>
                  <a:lnTo>
                    <a:pt x="51" y="628"/>
                  </a:lnTo>
                  <a:lnTo>
                    <a:pt x="63" y="594"/>
                  </a:lnTo>
                  <a:lnTo>
                    <a:pt x="77" y="559"/>
                  </a:lnTo>
                  <a:lnTo>
                    <a:pt x="91" y="527"/>
                  </a:lnTo>
                  <a:lnTo>
                    <a:pt x="99" y="512"/>
                  </a:lnTo>
                  <a:lnTo>
                    <a:pt x="107" y="498"/>
                  </a:lnTo>
                  <a:lnTo>
                    <a:pt x="116" y="483"/>
                  </a:lnTo>
                  <a:lnTo>
                    <a:pt x="124" y="470"/>
                  </a:lnTo>
                  <a:lnTo>
                    <a:pt x="134" y="459"/>
                  </a:lnTo>
                  <a:lnTo>
                    <a:pt x="144" y="448"/>
                  </a:lnTo>
                  <a:lnTo>
                    <a:pt x="153" y="439"/>
                  </a:lnTo>
                  <a:lnTo>
                    <a:pt x="164" y="431"/>
                  </a:lnTo>
                  <a:lnTo>
                    <a:pt x="185" y="418"/>
                  </a:lnTo>
                  <a:lnTo>
                    <a:pt x="206" y="405"/>
                  </a:lnTo>
                  <a:lnTo>
                    <a:pt x="227" y="394"/>
                  </a:lnTo>
                  <a:lnTo>
                    <a:pt x="247" y="384"/>
                  </a:lnTo>
                  <a:lnTo>
                    <a:pt x="287" y="366"/>
                  </a:lnTo>
                  <a:lnTo>
                    <a:pt x="325" y="348"/>
                  </a:lnTo>
                  <a:lnTo>
                    <a:pt x="344" y="339"/>
                  </a:lnTo>
                  <a:lnTo>
                    <a:pt x="361" y="328"/>
                  </a:lnTo>
                  <a:lnTo>
                    <a:pt x="378" y="316"/>
                  </a:lnTo>
                  <a:lnTo>
                    <a:pt x="394" y="304"/>
                  </a:lnTo>
                  <a:lnTo>
                    <a:pt x="409" y="289"/>
                  </a:lnTo>
                  <a:lnTo>
                    <a:pt x="424" y="273"/>
                  </a:lnTo>
                  <a:lnTo>
                    <a:pt x="430" y="263"/>
                  </a:lnTo>
                  <a:lnTo>
                    <a:pt x="436" y="254"/>
                  </a:lnTo>
                  <a:lnTo>
                    <a:pt x="443" y="244"/>
                  </a:lnTo>
                  <a:lnTo>
                    <a:pt x="448" y="233"/>
                  </a:lnTo>
                  <a:lnTo>
                    <a:pt x="457" y="209"/>
                  </a:lnTo>
                  <a:lnTo>
                    <a:pt x="463" y="185"/>
                  </a:lnTo>
                  <a:lnTo>
                    <a:pt x="469" y="164"/>
                  </a:lnTo>
                  <a:lnTo>
                    <a:pt x="473" y="142"/>
                  </a:lnTo>
                  <a:lnTo>
                    <a:pt x="475" y="122"/>
                  </a:lnTo>
                  <a:lnTo>
                    <a:pt x="476" y="102"/>
                  </a:lnTo>
                  <a:lnTo>
                    <a:pt x="476" y="85"/>
                  </a:lnTo>
                  <a:lnTo>
                    <a:pt x="476" y="68"/>
                  </a:lnTo>
                  <a:lnTo>
                    <a:pt x="474" y="40"/>
                  </a:lnTo>
                  <a:lnTo>
                    <a:pt x="470" y="18"/>
                  </a:lnTo>
                  <a:lnTo>
                    <a:pt x="467" y="5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  <p:sldLayoutId id="2147484233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AutoNum type="arabicPeriod"/>
        <a:defRPr sz="2700">
          <a:solidFill>
            <a:srgbClr val="797777"/>
          </a:solidFill>
          <a:latin typeface="+mn-lt"/>
          <a:ea typeface="+mn-ea"/>
          <a:cs typeface="+mn-cs"/>
        </a:defRPr>
      </a:lvl1pPr>
      <a:lvl2pPr marL="358775" indent="98425" algn="l" rtl="0" eaLnBrk="0" fontAlgn="base" hangingPunct="0">
        <a:spcBef>
          <a:spcPct val="20000"/>
        </a:spcBef>
        <a:spcAft>
          <a:spcPct val="0"/>
        </a:spcAft>
        <a:defRPr sz="2100">
          <a:solidFill>
            <a:srgbClr val="797777"/>
          </a:solidFill>
          <a:latin typeface="+mn-lt"/>
        </a:defRPr>
      </a:lvl2pPr>
      <a:lvl3pPr marL="360363" indent="554038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797777"/>
          </a:solidFill>
          <a:latin typeface="+mn-lt"/>
        </a:defRPr>
      </a:lvl3pPr>
      <a:lvl4pPr marL="2897188" indent="-3810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97777"/>
          </a:solidFill>
          <a:latin typeface="+mn-lt"/>
        </a:defRPr>
      </a:lvl4pPr>
      <a:lvl5pPr marL="3457575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5pPr>
      <a:lvl6pPr marL="39147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6pPr>
      <a:lvl7pPr marL="43719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7pPr>
      <a:lvl8pPr marL="48291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8pPr>
      <a:lvl9pPr marL="52863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ctrTitle"/>
          </p:nvPr>
        </p:nvSpPr>
        <p:spPr>
          <a:xfrm>
            <a:off x="431800" y="692696"/>
            <a:ext cx="8316913" cy="4607967"/>
          </a:xfrm>
        </p:spPr>
        <p:txBody>
          <a:bodyPr/>
          <a:lstStyle/>
          <a:p>
            <a:r>
              <a:rPr lang="sl-SI" b="1" dirty="0" smtClean="0"/>
              <a:t>Možnosti zaposlovanja</a:t>
            </a:r>
            <a:br>
              <a:rPr lang="sl-SI" b="1" dirty="0" smtClean="0"/>
            </a:br>
            <a:r>
              <a:rPr lang="sl-SI" b="1" dirty="0" smtClean="0"/>
              <a:t>oseb s težavami v duševnem zdravju  </a:t>
            </a:r>
            <a:endParaRPr lang="sl-SI" dirty="0" smtClean="0"/>
          </a:p>
        </p:txBody>
      </p:sp>
      <p:sp>
        <p:nvSpPr>
          <p:cNvPr id="4099" name="Podnaslov 2"/>
          <p:cNvSpPr>
            <a:spLocks noGrp="1"/>
          </p:cNvSpPr>
          <p:nvPr>
            <p:ph type="subTitle" idx="1"/>
          </p:nvPr>
        </p:nvSpPr>
        <p:spPr>
          <a:xfrm>
            <a:off x="323528" y="4221088"/>
            <a:ext cx="8316912" cy="1390650"/>
          </a:xfrm>
        </p:spPr>
        <p:txBody>
          <a:bodyPr/>
          <a:lstStyle/>
          <a:p>
            <a:endParaRPr lang="sl-SI" dirty="0" smtClean="0">
              <a:solidFill>
                <a:schemeClr val="accent1"/>
              </a:solidFill>
              <a:latin typeface="Bodoni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3600" dirty="0" smtClean="0">
                <a:solidFill>
                  <a:schemeClr val="accent1">
                    <a:lumMod val="75000"/>
                  </a:schemeClr>
                </a:solidFill>
              </a:rPr>
              <a:t>Zaposlitvena rehabilitacija</a:t>
            </a: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81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indent="-273050">
              <a:lnSpc>
                <a:spcPct val="90000"/>
              </a:lnSpc>
              <a:buFontTx/>
              <a:buChar char="•"/>
            </a:pPr>
            <a:r>
              <a:rPr lang="sl-SI" altLang="sl-SI" sz="2800" smtClean="0">
                <a:solidFill>
                  <a:srgbClr val="347C28"/>
                </a:solidFill>
              </a:rPr>
              <a:t>Je PRAVICA invalida!</a:t>
            </a:r>
          </a:p>
          <a:p>
            <a:pPr marL="273050" indent="-273050">
              <a:lnSpc>
                <a:spcPct val="90000"/>
              </a:lnSpc>
              <a:buFontTx/>
              <a:buChar char="•"/>
            </a:pPr>
            <a:endParaRPr lang="sl-SI" altLang="sl-SI" sz="2800" smtClean="0">
              <a:solidFill>
                <a:srgbClr val="347C28"/>
              </a:solidFill>
            </a:endParaRPr>
          </a:p>
          <a:p>
            <a:pPr marL="273050" indent="-273050">
              <a:lnSpc>
                <a:spcPct val="90000"/>
              </a:lnSpc>
              <a:buFontTx/>
              <a:buChar char="•"/>
            </a:pPr>
            <a:r>
              <a:rPr lang="sl-SI" altLang="sl-SI" sz="2800" smtClean="0">
                <a:solidFill>
                  <a:srgbClr val="347C28"/>
                </a:solidFill>
              </a:rPr>
              <a:t>Posamezne pravice lahko za invalida uveljavlja tudi delodajalec (pogodba z izvajalcem ZR in invalidom) </a:t>
            </a:r>
          </a:p>
          <a:p>
            <a:pPr marL="273050" indent="-273050">
              <a:lnSpc>
                <a:spcPct val="90000"/>
              </a:lnSpc>
              <a:buFontTx/>
              <a:buChar char="•"/>
            </a:pPr>
            <a:endParaRPr lang="sl-SI" altLang="sl-SI" sz="2800" smtClean="0">
              <a:solidFill>
                <a:srgbClr val="347C28"/>
              </a:solidFill>
            </a:endParaRPr>
          </a:p>
          <a:p>
            <a:pPr marL="273050" indent="-273050">
              <a:lnSpc>
                <a:spcPct val="90000"/>
              </a:lnSpc>
              <a:buFontTx/>
              <a:buChar char="•"/>
            </a:pPr>
            <a:r>
              <a:rPr lang="sl-SI" altLang="sl-SI" sz="2800" smtClean="0">
                <a:solidFill>
                  <a:srgbClr val="347C28"/>
                </a:solidFill>
              </a:rPr>
              <a:t> Skupaj 15 storitev zaposlitvene rehabilitacije (storitev N – ocena delovne učinkovitosti zaposlenega invalida) </a:t>
            </a:r>
          </a:p>
          <a:p>
            <a:pPr marL="273050" indent="-273050">
              <a:buFont typeface="Wingdings" pitchFamily="2" charset="2"/>
              <a:buChar char=""/>
            </a:pPr>
            <a:endParaRPr lang="sl-SI" altLang="sl-SI" smtClean="0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97D481F9-3541-43EE-8E3A-369932D80804}" type="datetime1">
              <a:rPr lang="sl-SI" smtClean="0"/>
              <a:t>7.10.2013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22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808038"/>
          </a:xfrm>
        </p:spPr>
        <p:txBody>
          <a:bodyPr/>
          <a:lstStyle/>
          <a:p>
            <a:r>
              <a:rPr lang="sl-SI" altLang="sl-SI" sz="2800" b="1" smtClean="0">
                <a:solidFill>
                  <a:srgbClr val="00B050"/>
                </a:solidFill>
              </a:rPr>
              <a:t>KOMU JE ZAPOSLITVENA REHABILITACIJA  NAMENJENA?</a:t>
            </a:r>
          </a:p>
        </p:txBody>
      </p:sp>
      <p:sp>
        <p:nvSpPr>
          <p:cNvPr id="36867" name="Ograda vsebine 2"/>
          <p:cNvSpPr>
            <a:spLocks noGrp="1"/>
          </p:cNvSpPr>
          <p:nvPr>
            <p:ph idx="1"/>
          </p:nvPr>
        </p:nvSpPr>
        <p:spPr>
          <a:xfrm>
            <a:off x="444500" y="1844675"/>
            <a:ext cx="7791450" cy="4814888"/>
          </a:xfrm>
        </p:spPr>
        <p:txBody>
          <a:bodyPr/>
          <a:lstStyle/>
          <a:p>
            <a:pPr>
              <a:buFontTx/>
              <a:buNone/>
            </a:pPr>
            <a:r>
              <a:rPr lang="sl-SI" altLang="sl-SI" smtClean="0">
                <a:solidFill>
                  <a:srgbClr val="00B050"/>
                </a:solidFill>
              </a:rPr>
              <a:t>Posameznikom, pri katerih se predhodno ugotavlja ali predpostavlja: </a:t>
            </a:r>
          </a:p>
          <a:p>
            <a:pPr>
              <a:buFont typeface="Wingdings" pitchFamily="2" charset="2"/>
              <a:buChar char="§"/>
            </a:pPr>
            <a:r>
              <a:rPr lang="sl-SI" altLang="sl-SI" smtClean="0">
                <a:solidFill>
                  <a:srgbClr val="00B050"/>
                </a:solidFill>
              </a:rPr>
              <a:t>Navzočnost trajnih posledic telesne ali duševne bolezni oziroma okvare, ki pogojujejo zaposlitveno oviranost</a:t>
            </a:r>
          </a:p>
          <a:p>
            <a:pPr>
              <a:buFont typeface="Wingdings" pitchFamily="2" charset="2"/>
              <a:buChar char="§"/>
            </a:pPr>
            <a:r>
              <a:rPr lang="sl-SI" altLang="sl-SI" smtClean="0">
                <a:solidFill>
                  <a:srgbClr val="00B050"/>
                </a:solidFill>
              </a:rPr>
              <a:t>Obstoj ovir in težav pri opravljanju dela, pri  možnostih vstopanja v zaposlitev in pri napredovanju v poklicni karieri</a:t>
            </a:r>
          </a:p>
        </p:txBody>
      </p:sp>
      <p:sp>
        <p:nvSpPr>
          <p:cNvPr id="2" name="Ograda datuma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27F6365-1547-4422-93A3-1B6AAA688288}" type="datetime1">
              <a:rPr lang="sl-SI" smtClean="0"/>
              <a:t>7.10.2013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96980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Definiranje v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sebine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oblike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podpore</a:t>
            </a:r>
            <a:endParaRPr lang="sl-SI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Tx/>
              <a:buChar char="•"/>
              <a:defRPr/>
            </a:pP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Tehni</a:t>
            </a:r>
            <a:r>
              <a:rPr lang="sl-SI" sz="2800" b="1" dirty="0" smtClean="0">
                <a:solidFill>
                  <a:schemeClr val="accent1">
                    <a:lumMod val="75000"/>
                  </a:schemeClr>
                </a:solidFill>
              </a:rPr>
              <a:t>č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prilagoditev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delovnega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mesta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okolja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514350" indent="-514350" fontAlgn="auto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 fontAlgn="auto">
              <a:spcAft>
                <a:spcPts val="0"/>
              </a:spcAft>
              <a:buFontTx/>
              <a:buChar char="•"/>
              <a:defRPr/>
            </a:pP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Strokovna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podpora  </a:t>
            </a:r>
          </a:p>
          <a:p>
            <a:pPr marL="514350" indent="-514350" fontAlgn="auto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 fontAlgn="auto">
              <a:spcAft>
                <a:spcPts val="0"/>
              </a:spcAft>
              <a:buFontTx/>
              <a:buChar char="•"/>
              <a:defRPr/>
            </a:pP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Subvencija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pla</a:t>
            </a: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č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od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10 do 70 %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minimalne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pla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č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mese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č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no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Char char=""/>
              <a:defRPr/>
            </a:pPr>
            <a:endParaRPr lang="sl-SI" dirty="0" smtClean="0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437B134B-D78A-4C76-989D-C6DC7C44B574}" type="datetime1">
              <a:rPr lang="sl-SI" smtClean="0"/>
              <a:t>7.10.2013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3009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3200" b="1" dirty="0" err="1" smtClean="0">
                <a:solidFill>
                  <a:schemeClr val="accent1">
                    <a:lumMod val="75000"/>
                  </a:schemeClr>
                </a:solidFill>
              </a:rPr>
              <a:t>Vzpodbude</a:t>
            </a:r>
            <a:r>
              <a:rPr lang="sl-SI" sz="3200" b="1" dirty="0" smtClean="0">
                <a:solidFill>
                  <a:schemeClr val="accent1">
                    <a:lumMod val="75000"/>
                  </a:schemeClr>
                </a:solidFill>
              </a:rPr>
              <a:t> za zaposlovanje-subvencija plače</a:t>
            </a:r>
            <a:endParaRPr lang="sl-SI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627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l-SI" sz="2800" dirty="0" smtClean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Zakon določa način in osnovo za določanje višine subvencije plače invalidom (osnova minimalna plača)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	- od 30% do 70 %  v zaščitni zaposlitvi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	- od 5% do 30 %  v podporni zaposlitvi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	- od 5% do 20 %  v invalidskem podjetju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sl-SI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Ograda datuma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096D64A-B204-48CA-8FE1-CA8B86F46A38}" type="datetime1">
              <a:rPr lang="sl-SI" smtClean="0"/>
              <a:t>7.10.2013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172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>
                <a:solidFill>
                  <a:schemeClr val="accent1"/>
                </a:solidFill>
              </a:rPr>
              <a:t>Storitve zavoda glede na potrebe stranke </a:t>
            </a:r>
            <a:endParaRPr lang="sl-SI" dirty="0">
              <a:solidFill>
                <a:schemeClr val="accent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sl-SI" sz="2400" b="1" dirty="0" smtClean="0">
                <a:solidFill>
                  <a:schemeClr val="accent4">
                    <a:lumMod val="50000"/>
                  </a:schemeClr>
                </a:solidFill>
              </a:rPr>
              <a:t>    ODPRAVLJANJE OVIR  PRI ZAPOSLOVANJU ZARADI </a:t>
            </a:r>
            <a:r>
              <a:rPr lang="sl-SI" sz="2400" b="1" dirty="0" smtClean="0">
                <a:solidFill>
                  <a:schemeClr val="tx2">
                    <a:lumMod val="50000"/>
                  </a:schemeClr>
                </a:solidFill>
              </a:rPr>
              <a:t>ZDRAVSTVENIH TEŽAV </a:t>
            </a:r>
            <a:r>
              <a:rPr lang="sl-SI" sz="2400" b="1" dirty="0" smtClean="0">
                <a:solidFill>
                  <a:schemeClr val="accent1"/>
                </a:solidFill>
              </a:rPr>
              <a:t>*spremembe in upad    delovnih sposobnosti *ponavljajoče se in dolgotrajne zdravstvene težave *težave v duševnem   zdravju </a:t>
            </a:r>
          </a:p>
          <a:p>
            <a:pPr>
              <a:buNone/>
            </a:pPr>
            <a:r>
              <a:rPr lang="sl-SI" sz="2400" b="1" dirty="0" smtClean="0">
                <a:solidFill>
                  <a:schemeClr val="accent1"/>
                </a:solidFill>
              </a:rPr>
              <a:t>   *odvisnost</a:t>
            </a:r>
          </a:p>
          <a:p>
            <a:pPr>
              <a:buNone/>
            </a:pPr>
            <a:r>
              <a:rPr lang="sl-SI" sz="2400" b="1" dirty="0" smtClean="0">
                <a:solidFill>
                  <a:schemeClr val="accent1"/>
                </a:solidFill>
              </a:rPr>
              <a:t>   *invalidnost</a:t>
            </a:r>
            <a:endParaRPr lang="sl-SI" sz="2400" dirty="0">
              <a:solidFill>
                <a:schemeClr val="accent1"/>
              </a:solidFill>
            </a:endParaRP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416425" y="1268760"/>
            <a:ext cx="3971999" cy="5589240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sl-SI" sz="2300" dirty="0" smtClean="0">
                <a:solidFill>
                  <a:schemeClr val="tx1">
                    <a:lumMod val="50000"/>
                  </a:schemeClr>
                </a:solidFill>
              </a:rPr>
              <a:t>poglobljeno karierno svetovanje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sl-SI" sz="2300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sl-SI" sz="2300" dirty="0" smtClean="0">
                <a:solidFill>
                  <a:schemeClr val="tx1">
                    <a:lumMod val="50000"/>
                  </a:schemeClr>
                </a:solidFill>
              </a:rPr>
              <a:t>zaposlitvena rehabilitacija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sl-SI" sz="2300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sl-SI" sz="2300" dirty="0" smtClean="0">
                <a:solidFill>
                  <a:schemeClr val="tx1">
                    <a:lumMod val="50000"/>
                  </a:schemeClr>
                </a:solidFill>
              </a:rPr>
              <a:t>vključitev v ukrepe APZ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sl-SI" sz="2300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sl-SI" sz="2300" dirty="0" smtClean="0">
                <a:solidFill>
                  <a:schemeClr val="tx1">
                    <a:lumMod val="50000"/>
                  </a:schemeClr>
                </a:solidFill>
              </a:rPr>
              <a:t>zdravstveno zaposlitveno svetovanje 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3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300" dirty="0" smtClean="0">
                <a:solidFill>
                  <a:schemeClr val="tx1">
                    <a:lumMod val="50000"/>
                  </a:schemeClr>
                </a:solidFill>
              </a:rPr>
              <a:t>predstavitev pri medinstitucionalni komisiji za oblikovanje ocene o začasni nezaposljivosti</a:t>
            </a:r>
            <a:endParaRPr lang="sl-SI" sz="23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Ograda datuma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961A3D07-B7FA-401E-A5EA-7CF8D07F903B}" type="datetime1">
              <a:rPr lang="sl-SI" smtClean="0"/>
              <a:t>7.10.2013</a:t>
            </a:fld>
            <a:endParaRPr lang="sl-SI" dirty="0"/>
          </a:p>
        </p:txBody>
      </p:sp>
      <p:sp>
        <p:nvSpPr>
          <p:cNvPr id="12" name="Ograda no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Možnosti zaposlovanja oseb s težavami v duševnem zdravju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20076974"/>
              </p:ext>
            </p:extLst>
          </p:nvPr>
        </p:nvGraphicFramePr>
        <p:xfrm>
          <a:off x="611560" y="836712"/>
          <a:ext cx="799288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Ograda datuma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C89780C-441F-469F-A1FE-28B293D3F407}" type="datetime1">
              <a:rPr lang="sl-SI" smtClean="0"/>
              <a:t>7.10.2013</a:t>
            </a:fld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951508"/>
          </a:xfrm>
        </p:spPr>
        <p:txBody>
          <a:bodyPr/>
          <a:lstStyle/>
          <a:p>
            <a:r>
              <a:rPr lang="sl-SI" sz="2800" b="1" dirty="0" smtClean="0">
                <a:solidFill>
                  <a:schemeClr val="accent1"/>
                </a:solidFill>
              </a:rPr>
              <a:t>Brezposelne osebe s težavami v duševnem zdravju </a:t>
            </a:r>
            <a:endParaRPr lang="sl-SI" sz="2800" b="1" dirty="0">
              <a:solidFill>
                <a:schemeClr val="accent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44500" y="1772815"/>
            <a:ext cx="7791450" cy="488674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 smtClean="0"/>
              <a:t>ZRSZ ne zbira podatkov o zdravstvenih težavah brezposelnih oseb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b="1" dirty="0" smtClean="0">
                <a:solidFill>
                  <a:schemeClr val="accent1"/>
                </a:solidFill>
              </a:rPr>
              <a:t>Od </a:t>
            </a:r>
            <a:r>
              <a:rPr lang="sl-SI" sz="2400" b="1" u="sng" dirty="0">
                <a:solidFill>
                  <a:schemeClr val="accent1"/>
                </a:solidFill>
              </a:rPr>
              <a:t>3.241 </a:t>
            </a:r>
            <a:r>
              <a:rPr lang="sl-SI" sz="2400" b="1" u="sng" dirty="0" smtClean="0">
                <a:solidFill>
                  <a:schemeClr val="accent1"/>
                </a:solidFill>
              </a:rPr>
              <a:t>oseb,</a:t>
            </a:r>
            <a:r>
              <a:rPr lang="sl-SI" sz="2400" b="1" dirty="0" smtClean="0">
                <a:solidFill>
                  <a:schemeClr val="accent1"/>
                </a:solidFill>
              </a:rPr>
              <a:t> ki so </a:t>
            </a:r>
            <a:r>
              <a:rPr lang="sl-SI" sz="2400" b="1" dirty="0">
                <a:solidFill>
                  <a:schemeClr val="accent1"/>
                </a:solidFill>
              </a:rPr>
              <a:t>v obdobju od leta 2010 do leta 2013 </a:t>
            </a:r>
            <a:r>
              <a:rPr lang="sl-SI" sz="2400" b="1" dirty="0" smtClean="0">
                <a:solidFill>
                  <a:schemeClr val="accent1"/>
                </a:solidFill>
              </a:rPr>
              <a:t>na </a:t>
            </a:r>
            <a:r>
              <a:rPr lang="sl-SI" sz="2400" b="1" dirty="0">
                <a:solidFill>
                  <a:schemeClr val="accent1"/>
                </a:solidFill>
              </a:rPr>
              <a:t>rehabilitacijskih komisijah </a:t>
            </a:r>
            <a:r>
              <a:rPr lang="sl-SI" sz="2400" b="1" dirty="0" smtClean="0">
                <a:solidFill>
                  <a:schemeClr val="accent1"/>
                </a:solidFill>
              </a:rPr>
              <a:t>ZRSZ pridobile status invalida </a:t>
            </a:r>
            <a:r>
              <a:rPr lang="sl-SI" sz="2400" b="1" dirty="0">
                <a:solidFill>
                  <a:schemeClr val="accent1"/>
                </a:solidFill>
              </a:rPr>
              <a:t>po Zakonu o zaposlitveni rehabilitaciji in zaposlovanju </a:t>
            </a:r>
            <a:r>
              <a:rPr lang="sl-SI" sz="2400" b="1" dirty="0" smtClean="0">
                <a:solidFill>
                  <a:schemeClr val="accent1"/>
                </a:solidFill>
              </a:rPr>
              <a:t>invalidov :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l-SI" sz="2400" b="1" dirty="0" smtClean="0">
                <a:solidFill>
                  <a:schemeClr val="tx1"/>
                </a:solidFill>
              </a:rPr>
              <a:t>po Mednarodni klasifikaciji bolezni ima 33,7 % </a:t>
            </a:r>
            <a:r>
              <a:rPr lang="sl-SI" sz="2400" b="1" dirty="0">
                <a:solidFill>
                  <a:schemeClr val="tx1"/>
                </a:solidFill>
              </a:rPr>
              <a:t>oseb nosilno diagnozo </a:t>
            </a:r>
            <a:r>
              <a:rPr lang="sl-SI" sz="2400" b="1" u="sng" dirty="0" smtClean="0">
                <a:solidFill>
                  <a:schemeClr val="accent1"/>
                </a:solidFill>
              </a:rPr>
              <a:t>DUŠEVNE IN VEDENSJKE MOTNJE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400" b="1" dirty="0" smtClean="0">
                <a:solidFill>
                  <a:schemeClr val="tx1"/>
                </a:solidFill>
              </a:rPr>
              <a:t>Po Mednarodni klasifikaciji funkcioniranja ima </a:t>
            </a:r>
          </a:p>
          <a:p>
            <a:pPr marL="0" indent="0">
              <a:buNone/>
            </a:pPr>
            <a:r>
              <a:rPr lang="sl-SI" sz="2400" b="1" dirty="0">
                <a:solidFill>
                  <a:schemeClr val="tx1"/>
                </a:solidFill>
              </a:rPr>
              <a:t> </a:t>
            </a:r>
            <a:r>
              <a:rPr lang="sl-SI" sz="2400" b="1" dirty="0" smtClean="0">
                <a:solidFill>
                  <a:schemeClr val="tx1"/>
                </a:solidFill>
              </a:rPr>
              <a:t>   14,8 % oseb </a:t>
            </a:r>
            <a:r>
              <a:rPr lang="sl-SI" sz="2400" b="1" dirty="0"/>
              <a:t>glavno nosilno </a:t>
            </a:r>
            <a:r>
              <a:rPr lang="sl-SI" sz="2400" b="1" dirty="0" smtClean="0"/>
              <a:t>funkcijo </a:t>
            </a:r>
            <a:r>
              <a:rPr lang="sl-SI" sz="2400" b="1" u="sng" dirty="0" smtClean="0">
                <a:solidFill>
                  <a:schemeClr val="accent1"/>
                </a:solidFill>
              </a:rPr>
              <a:t>DUŠEVNE FUNKCIJE </a:t>
            </a:r>
            <a:endParaRPr lang="sl-SI" sz="2400" b="1" u="sng" dirty="0">
              <a:solidFill>
                <a:schemeClr val="accent1"/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824C84F-8F16-48DB-9964-889238AAAAE7}" type="datetime1">
              <a:rPr lang="sl-SI" smtClean="0"/>
              <a:t>7.10.2013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44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749300"/>
            <a:ext cx="8467725" cy="735484"/>
          </a:xfrm>
        </p:spPr>
        <p:txBody>
          <a:bodyPr/>
          <a:lstStyle/>
          <a:p>
            <a:pPr eaLnBrk="1" hangingPunct="1"/>
            <a:r>
              <a:rPr lang="sl-SI" sz="2400" b="1" dirty="0" smtClean="0">
                <a:solidFill>
                  <a:schemeClr val="accent1"/>
                </a:solidFill>
              </a:rPr>
              <a:t>Invalid po Zakonu </a:t>
            </a:r>
            <a:r>
              <a:rPr lang="sl-SI" sz="2400" b="1" dirty="0">
                <a:solidFill>
                  <a:schemeClr val="accent1"/>
                </a:solidFill>
              </a:rPr>
              <a:t>o zaposlitveni rehabilitaciji in zaposlovanju invalidov </a:t>
            </a:r>
            <a:r>
              <a:rPr lang="sl-SI" sz="3600" b="1" dirty="0">
                <a:solidFill>
                  <a:schemeClr val="accent1"/>
                </a:solidFill>
              </a:rPr>
              <a:t/>
            </a:r>
            <a:br>
              <a:rPr lang="sl-SI" sz="3600" b="1" dirty="0">
                <a:solidFill>
                  <a:schemeClr val="accent1"/>
                </a:solidFill>
              </a:rPr>
            </a:br>
            <a:endParaRPr lang="sl-SI" b="1" dirty="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916831"/>
            <a:ext cx="7791450" cy="4742731"/>
          </a:xfrm>
        </p:spPr>
        <p:txBody>
          <a:bodyPr/>
          <a:lstStyle/>
          <a:p>
            <a:pPr marL="514350" indent="-514350" eaLnBrk="1" hangingPunct="1">
              <a:buFontTx/>
              <a:buChar char="•"/>
            </a:pPr>
            <a:r>
              <a:rPr lang="sl-SI" b="1" dirty="0" smtClean="0">
                <a:solidFill>
                  <a:schemeClr val="accent1"/>
                </a:solidFill>
              </a:rPr>
              <a:t>brezposelna oseba/zaposleni</a:t>
            </a:r>
          </a:p>
          <a:p>
            <a:pPr marL="514350" indent="-514350" eaLnBrk="1" hangingPunct="1">
              <a:buFontTx/>
              <a:buChar char="•"/>
            </a:pPr>
            <a:endParaRPr lang="sl-SI" b="1" dirty="0" smtClean="0">
              <a:solidFill>
                <a:schemeClr val="accent1"/>
              </a:solidFill>
            </a:endParaRPr>
          </a:p>
          <a:p>
            <a:pPr marL="514350" indent="-514350" eaLnBrk="1" hangingPunct="1">
              <a:buFontTx/>
              <a:buChar char="•"/>
            </a:pPr>
            <a:r>
              <a:rPr lang="sl-SI" b="1" dirty="0" smtClean="0">
                <a:solidFill>
                  <a:schemeClr val="accent1"/>
                </a:solidFill>
              </a:rPr>
              <a:t>nima statusa invalida po drugih predpisih </a:t>
            </a:r>
          </a:p>
          <a:p>
            <a:pPr marL="514350" indent="-514350" eaLnBrk="1" hangingPunct="1">
              <a:buFontTx/>
              <a:buChar char="•"/>
            </a:pPr>
            <a:endParaRPr lang="sl-SI" b="1" dirty="0" smtClean="0">
              <a:solidFill>
                <a:schemeClr val="accent1"/>
              </a:solidFill>
            </a:endParaRPr>
          </a:p>
          <a:p>
            <a:pPr marL="514350" indent="-514350" eaLnBrk="1" hangingPunct="1">
              <a:buFontTx/>
              <a:buChar char="•"/>
            </a:pPr>
            <a:r>
              <a:rPr lang="sl-SI" b="1" dirty="0" smtClean="0">
                <a:solidFill>
                  <a:schemeClr val="accent1"/>
                </a:solidFill>
              </a:rPr>
              <a:t>ugotovljene </a:t>
            </a:r>
            <a:r>
              <a:rPr lang="sl-SI" b="1" i="1" u="sng" dirty="0" smtClean="0">
                <a:solidFill>
                  <a:schemeClr val="accent1"/>
                </a:solidFill>
              </a:rPr>
              <a:t>trajne posledice</a:t>
            </a:r>
            <a:r>
              <a:rPr lang="sl-SI" b="1" dirty="0" smtClean="0">
                <a:solidFill>
                  <a:schemeClr val="accent1"/>
                </a:solidFill>
              </a:rPr>
              <a:t> telesne ali duševne </a:t>
            </a:r>
            <a:r>
              <a:rPr lang="sl-SI" b="1" i="1" u="sng" dirty="0" smtClean="0">
                <a:solidFill>
                  <a:schemeClr val="accent1"/>
                </a:solidFill>
              </a:rPr>
              <a:t>okvare ali bolezni</a:t>
            </a:r>
            <a:r>
              <a:rPr lang="sl-SI" b="1" dirty="0" smtClean="0">
                <a:solidFill>
                  <a:schemeClr val="accent1"/>
                </a:solidFill>
              </a:rPr>
              <a:t> in ima zato </a:t>
            </a:r>
            <a:r>
              <a:rPr lang="sl-SI" b="1" i="1" u="sng" dirty="0" smtClean="0">
                <a:solidFill>
                  <a:schemeClr val="accent1"/>
                </a:solidFill>
              </a:rPr>
              <a:t>bistveno manjše  možnosti, da se zaposli ali ohrani zaposlitev ali v zaposlitvi napreduje</a:t>
            </a:r>
          </a:p>
          <a:p>
            <a:pPr marL="514350" indent="-514350" eaLnBrk="1" hangingPunct="1">
              <a:buFontTx/>
              <a:buChar char="•"/>
            </a:pPr>
            <a:endParaRPr lang="sl-SI" b="1" dirty="0" smtClean="0">
              <a:solidFill>
                <a:schemeClr val="accent1"/>
              </a:solidFill>
            </a:endParaRPr>
          </a:p>
        </p:txBody>
      </p:sp>
      <p:sp>
        <p:nvSpPr>
          <p:cNvPr id="5124" name="Ograda datuma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31AC66FD-F47E-4168-A0E3-08AFE5490D26}" type="datetime1">
              <a:rPr lang="sl-SI" smtClean="0">
                <a:latin typeface="Arial" pitchFamily="34" charset="0"/>
              </a:rPr>
              <a:t>7.10.2013</a:t>
            </a:fld>
            <a:endParaRPr lang="sl-SI" dirty="0">
              <a:latin typeface="Arial" pitchFamily="34" charset="0"/>
            </a:endParaRPr>
          </a:p>
        </p:txBody>
      </p:sp>
      <p:sp>
        <p:nvSpPr>
          <p:cNvPr id="2" name="Ograd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572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accent1"/>
                </a:solidFill>
              </a:rPr>
              <a:t>Rehabilitacijski proces </a:t>
            </a:r>
            <a:endParaRPr lang="sl-SI" dirty="0">
              <a:solidFill>
                <a:schemeClr val="accent1"/>
              </a:solidFill>
            </a:endParaRP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981329"/>
              </p:ext>
            </p:extLst>
          </p:nvPr>
        </p:nvGraphicFramePr>
        <p:xfrm>
          <a:off x="444500" y="1584325"/>
          <a:ext cx="7791450" cy="5075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Ograda datuma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508B1134-479B-4488-91DF-F400523FF91D}" type="datetime1">
              <a:rPr lang="sl-SI" smtClean="0"/>
              <a:t>7.10.2013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altLang="sl-SI" b="1" dirty="0" smtClean="0">
                <a:solidFill>
                  <a:schemeClr val="accent1"/>
                </a:solidFill>
              </a:rPr>
              <a:t>Invalidi na trgu dela (avgust 2013)</a:t>
            </a:r>
          </a:p>
        </p:txBody>
      </p:sp>
      <p:sp>
        <p:nvSpPr>
          <p:cNvPr id="512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sl-SI" altLang="sl-SI" sz="2400" dirty="0" smtClean="0"/>
              <a:t>792.410 vseh zaposlenih v RS</a:t>
            </a:r>
          </a:p>
          <a:p>
            <a:pPr>
              <a:buFontTx/>
              <a:buChar char="•"/>
            </a:pPr>
            <a:r>
              <a:rPr lang="sl-SI" altLang="sl-SI" sz="2400" dirty="0" smtClean="0"/>
              <a:t>103.071 brezposelnih oseb</a:t>
            </a:r>
          </a:p>
          <a:p>
            <a:pPr>
              <a:buFontTx/>
              <a:buChar char="•"/>
            </a:pPr>
            <a:r>
              <a:rPr lang="sl-SI" altLang="sl-SI" sz="2400" b="1" dirty="0" smtClean="0"/>
              <a:t>17.542</a:t>
            </a:r>
            <a:r>
              <a:rPr lang="sl-SI" altLang="sl-SI" sz="2400" dirty="0" smtClean="0"/>
              <a:t> </a:t>
            </a:r>
            <a:r>
              <a:rPr lang="sl-SI" altLang="sl-SI" sz="2400" b="1" dirty="0" smtClean="0"/>
              <a:t>brezposelnih invalidov</a:t>
            </a:r>
          </a:p>
          <a:p>
            <a:pPr>
              <a:buFontTx/>
              <a:buChar char="•"/>
            </a:pPr>
            <a:endParaRPr lang="sl-SI" altLang="sl-SI" sz="2400" dirty="0" smtClean="0"/>
          </a:p>
          <a:p>
            <a:pPr>
              <a:buFontTx/>
              <a:buChar char="•"/>
            </a:pPr>
            <a:r>
              <a:rPr lang="sl-SI" altLang="sl-SI" sz="2400" b="1" i="1" dirty="0" smtClean="0"/>
              <a:t>30.000</a:t>
            </a:r>
            <a:r>
              <a:rPr lang="sl-SI" altLang="sl-SI" sz="2400" i="1" dirty="0" smtClean="0"/>
              <a:t> vseh </a:t>
            </a:r>
            <a:r>
              <a:rPr lang="sl-SI" altLang="sl-SI" sz="2400" b="1" i="1" dirty="0" smtClean="0"/>
              <a:t>zaposlenih</a:t>
            </a:r>
            <a:r>
              <a:rPr lang="sl-SI" altLang="sl-SI" sz="2400" i="1" dirty="0" smtClean="0"/>
              <a:t> </a:t>
            </a:r>
            <a:r>
              <a:rPr lang="sl-SI" altLang="sl-SI" sz="2400" b="1" i="1" dirty="0" smtClean="0"/>
              <a:t>invalidov (ocena):</a:t>
            </a:r>
            <a:endParaRPr lang="sl-SI" altLang="sl-SI" sz="2400" b="1" dirty="0" smtClean="0"/>
          </a:p>
          <a:p>
            <a:pPr>
              <a:buFontTx/>
              <a:buChar char="•"/>
            </a:pPr>
            <a:r>
              <a:rPr lang="sl-SI" altLang="sl-SI" sz="2400" i="1" dirty="0" smtClean="0"/>
              <a:t>23.700 zaposlenih invalidov v </a:t>
            </a:r>
            <a:r>
              <a:rPr lang="sl-SI" altLang="sl-SI" sz="2400" i="1" u="sng" dirty="0" smtClean="0"/>
              <a:t>običajnem delovnem okolju</a:t>
            </a:r>
          </a:p>
          <a:p>
            <a:pPr>
              <a:buFontTx/>
              <a:buChar char="•"/>
            </a:pPr>
            <a:r>
              <a:rPr lang="sl-SI" altLang="sl-SI" sz="2400" i="1" dirty="0" smtClean="0"/>
              <a:t>6.000 zaposlenih  invalidov v </a:t>
            </a:r>
            <a:r>
              <a:rPr lang="sl-SI" altLang="sl-SI" sz="2400" i="1" u="sng" dirty="0" smtClean="0"/>
              <a:t>IP</a:t>
            </a:r>
          </a:p>
          <a:p>
            <a:pPr>
              <a:buFontTx/>
              <a:buChar char="•"/>
            </a:pPr>
            <a:r>
              <a:rPr lang="sl-SI" altLang="sl-SI" sz="2400" i="1" dirty="0" smtClean="0"/>
              <a:t>300 zaposlenih invalidov v </a:t>
            </a:r>
            <a:r>
              <a:rPr lang="sl-SI" altLang="sl-SI" sz="2400" i="1" u="sng" dirty="0" smtClean="0"/>
              <a:t>ZC</a:t>
            </a:r>
            <a:r>
              <a:rPr lang="sl-SI" altLang="sl-SI" sz="2400" i="1" dirty="0" smtClean="0"/>
              <a:t> </a:t>
            </a:r>
          </a:p>
          <a:p>
            <a:pPr>
              <a:buFontTx/>
              <a:buChar char="•"/>
            </a:pPr>
            <a:endParaRPr lang="sl-SI" altLang="sl-SI" sz="2400" dirty="0" smtClean="0"/>
          </a:p>
          <a:p>
            <a:endParaRPr lang="sl-SI" altLang="sl-SI" dirty="0" smtClean="0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5076FC30-4671-4CFC-9A5C-7414A3CDFC31}" type="datetime1">
              <a:rPr lang="sl-SI" smtClean="0"/>
              <a:t>7.10.2013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71670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1167532"/>
          </a:xfrm>
        </p:spPr>
        <p:txBody>
          <a:bodyPr>
            <a:normAutofit/>
          </a:bodyPr>
          <a:lstStyle/>
          <a:p>
            <a:r>
              <a:rPr lang="sl-SI" b="1" dirty="0" smtClean="0">
                <a:solidFill>
                  <a:schemeClr val="accent1"/>
                </a:solidFill>
              </a:rPr>
              <a:t>Brezposelni invalidi- aktivnosti zavoda (januar-avgust 2013)</a:t>
            </a:r>
            <a:endParaRPr lang="sl-SI" b="1" dirty="0">
              <a:solidFill>
                <a:schemeClr val="accent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44500" y="2132855"/>
            <a:ext cx="7791450" cy="452670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dirty="0" smtClean="0"/>
              <a:t>510 obravnavanih na rehabilitacijskih komisijah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dirty="0" smtClean="0"/>
              <a:t>801 vključitev v zaposlitveno rehabilitacijo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dirty="0" smtClean="0"/>
              <a:t>31 izdanih odločb o podporni zaposlitvi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dirty="0" smtClean="0"/>
              <a:t>57 izdanih odločb o zaščitni zaposlitvi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dirty="0" smtClean="0"/>
              <a:t>128 izdanih odločb o nezaposljivosti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l-SI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accent1"/>
                </a:solidFill>
              </a:rPr>
              <a:t>2.213 zaposlitev brezposelnih invalidov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4A7F7A17-4DE5-4449-AD97-C958E89A559A}" type="datetime1">
              <a:rPr lang="sl-SI" smtClean="0"/>
              <a:t>7.10.2013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8266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sl-SI" altLang="sl-SI" sz="2800" b="1" dirty="0" smtClean="0">
                <a:solidFill>
                  <a:schemeClr val="accent1"/>
                </a:solidFill>
              </a:rPr>
              <a:t>Pravice, ki jih lahko pridobi oseba s trajnimi posledicami bolezni ali okvare </a:t>
            </a:r>
            <a:endParaRPr lang="sl-SI" altLang="sl-SI" sz="2800" dirty="0" smtClean="0"/>
          </a:p>
        </p:txBody>
      </p:sp>
      <p:sp>
        <p:nvSpPr>
          <p:cNvPr id="18435" name="Ograda besedila 2"/>
          <p:cNvSpPr>
            <a:spLocks noGrp="1"/>
          </p:cNvSpPr>
          <p:nvPr>
            <p:ph type="body" idx="1"/>
          </p:nvPr>
        </p:nvSpPr>
        <p:spPr>
          <a:xfrm>
            <a:off x="457200" y="1700213"/>
            <a:ext cx="4040188" cy="474662"/>
          </a:xfrm>
        </p:spPr>
        <p:txBody>
          <a:bodyPr>
            <a:normAutofit fontScale="475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sl-SI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sl-SI" sz="4400" dirty="0" smtClean="0">
                <a:solidFill>
                  <a:schemeClr val="accent1"/>
                </a:solidFill>
              </a:rPr>
              <a:t>RK- ZRSZ </a:t>
            </a:r>
          </a:p>
        </p:txBody>
      </p:sp>
      <p:sp>
        <p:nvSpPr>
          <p:cNvPr id="8196" name="Ograda vsebine 3"/>
          <p:cNvSpPr>
            <a:spLocks noGrp="1"/>
          </p:cNvSpPr>
          <p:nvPr>
            <p:ph sz="half" idx="2"/>
          </p:nvPr>
        </p:nvSpPr>
        <p:spPr>
          <a:xfrm>
            <a:off x="468313" y="2133600"/>
            <a:ext cx="4040187" cy="4535488"/>
          </a:xfrm>
        </p:spPr>
        <p:txBody>
          <a:bodyPr/>
          <a:lstStyle/>
          <a:p>
            <a:pPr marL="273050" indent="-273050">
              <a:buFont typeface="Wingdings" pitchFamily="2" charset="2"/>
              <a:buChar char="q"/>
            </a:pPr>
            <a:r>
              <a:rPr lang="sl-SI" altLang="sl-SI" dirty="0" smtClean="0">
                <a:solidFill>
                  <a:schemeClr val="accent1"/>
                </a:solidFill>
              </a:rPr>
              <a:t>Odloča o:</a:t>
            </a:r>
          </a:p>
          <a:p>
            <a:pPr marL="273050" indent="-273050">
              <a:buFontTx/>
              <a:buChar char="•"/>
            </a:pPr>
            <a:r>
              <a:rPr lang="sl-SI" altLang="sl-SI" dirty="0" smtClean="0">
                <a:solidFill>
                  <a:schemeClr val="accent1"/>
                </a:solidFill>
              </a:rPr>
              <a:t> status invalida in </a:t>
            </a:r>
          </a:p>
          <a:p>
            <a:pPr marL="273050" indent="-273050">
              <a:buFontTx/>
              <a:buChar char="•"/>
            </a:pPr>
            <a:r>
              <a:rPr lang="sl-SI" altLang="sl-SI" dirty="0" smtClean="0">
                <a:solidFill>
                  <a:schemeClr val="accent1"/>
                </a:solidFill>
              </a:rPr>
              <a:t>pravici do zaposlitvene rehabilitacije</a:t>
            </a:r>
          </a:p>
          <a:p>
            <a:pPr marL="273050" indent="-273050">
              <a:buFont typeface="Wingdings" pitchFamily="2" charset="2"/>
              <a:buChar char="q"/>
            </a:pPr>
            <a:r>
              <a:rPr lang="sl-SI" altLang="sl-SI" dirty="0" smtClean="0">
                <a:solidFill>
                  <a:schemeClr val="accent1"/>
                </a:solidFill>
              </a:rPr>
              <a:t>Pravica do subvencije plače in prilagoditve DM </a:t>
            </a:r>
          </a:p>
          <a:p>
            <a:pPr marL="273050" indent="-273050">
              <a:buFontTx/>
              <a:buNone/>
            </a:pPr>
            <a:r>
              <a:rPr lang="sl-SI" altLang="sl-SI" dirty="0" smtClean="0">
                <a:solidFill>
                  <a:schemeClr val="accent1"/>
                </a:solidFill>
              </a:rPr>
              <a:t>    se uveljavlja pri Skladu </a:t>
            </a:r>
          </a:p>
          <a:p>
            <a:pPr marL="273050" indent="-273050">
              <a:buFont typeface="Wingdings" pitchFamily="2" charset="2"/>
              <a:buChar char="q"/>
            </a:pPr>
            <a:r>
              <a:rPr lang="sl-SI" altLang="sl-SI" dirty="0" smtClean="0">
                <a:solidFill>
                  <a:schemeClr val="accent1"/>
                </a:solidFill>
              </a:rPr>
              <a:t>Invalid </a:t>
            </a:r>
            <a:r>
              <a:rPr lang="sl-SI" altLang="sl-SI" b="1" dirty="0" smtClean="0">
                <a:solidFill>
                  <a:schemeClr val="accent1"/>
                </a:solidFill>
              </a:rPr>
              <a:t>ne</a:t>
            </a:r>
            <a:r>
              <a:rPr lang="sl-SI" altLang="sl-SI" dirty="0" smtClean="0">
                <a:solidFill>
                  <a:schemeClr val="accent1"/>
                </a:solidFill>
              </a:rPr>
              <a:t> pridobi denarnega nadomestila/invalidnine </a:t>
            </a:r>
          </a:p>
          <a:p>
            <a:pPr marL="273050" indent="-273050">
              <a:buFont typeface="Wingdings" pitchFamily="2" charset="2"/>
              <a:buChar char=""/>
            </a:pPr>
            <a:endParaRPr lang="sl-SI" altLang="sl-SI" dirty="0" smtClean="0"/>
          </a:p>
        </p:txBody>
      </p:sp>
      <p:sp>
        <p:nvSpPr>
          <p:cNvPr id="8197" name="Ograda besedil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l-SI" altLang="sl-SI" dirty="0" smtClean="0">
                <a:solidFill>
                  <a:schemeClr val="accent1"/>
                </a:solidFill>
              </a:rPr>
              <a:t>IK – ZPIZ</a:t>
            </a:r>
          </a:p>
        </p:txBody>
      </p:sp>
      <p:sp>
        <p:nvSpPr>
          <p:cNvPr id="18438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349750"/>
          </a:xfrm>
        </p:spPr>
        <p:txBody>
          <a:bodyPr>
            <a:normAutofit fontScale="92500"/>
          </a:bodyPr>
          <a:lstStyle/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 smtClean="0">
                <a:solidFill>
                  <a:schemeClr val="accent1"/>
                </a:solidFill>
              </a:rPr>
              <a:t>Odloča o:</a:t>
            </a:r>
          </a:p>
          <a:p>
            <a:pPr marL="457200" indent="-457200" fontAlgn="auto">
              <a:spcAft>
                <a:spcPts val="0"/>
              </a:spcAft>
              <a:buFontTx/>
              <a:buChar char="•"/>
              <a:defRPr/>
            </a:pPr>
            <a:r>
              <a:rPr lang="sl-SI" dirty="0" smtClean="0">
                <a:solidFill>
                  <a:schemeClr val="accent1"/>
                </a:solidFill>
              </a:rPr>
              <a:t>statusu invalida, </a:t>
            </a:r>
          </a:p>
          <a:p>
            <a:pPr marL="457200" indent="-457200" fontAlgn="auto">
              <a:spcAft>
                <a:spcPts val="0"/>
              </a:spcAft>
              <a:buFontTx/>
              <a:buChar char="•"/>
              <a:defRPr/>
            </a:pPr>
            <a:r>
              <a:rPr lang="sl-SI" dirty="0" smtClean="0">
                <a:solidFill>
                  <a:schemeClr val="accent1"/>
                </a:solidFill>
              </a:rPr>
              <a:t>pravici do poklicne rehabilitacije </a:t>
            </a:r>
          </a:p>
          <a:p>
            <a:pPr marL="457200" indent="-457200" fontAlgn="auto">
              <a:spcAft>
                <a:spcPts val="0"/>
              </a:spcAft>
              <a:buFontTx/>
              <a:buChar char="•"/>
              <a:defRPr/>
            </a:pPr>
            <a:r>
              <a:rPr lang="sl-SI" dirty="0" smtClean="0">
                <a:solidFill>
                  <a:schemeClr val="accent1"/>
                </a:solidFill>
              </a:rPr>
              <a:t>dela s krajšim delovnim časom od polnega</a:t>
            </a:r>
          </a:p>
          <a:p>
            <a:pPr marL="457200" indent="-457200" fontAlgn="auto">
              <a:spcAft>
                <a:spcPts val="0"/>
              </a:spcAft>
              <a:buFontTx/>
              <a:buChar char="•"/>
              <a:defRPr/>
            </a:pPr>
            <a:r>
              <a:rPr lang="sl-SI" dirty="0" smtClean="0">
                <a:solidFill>
                  <a:schemeClr val="accent1"/>
                </a:solidFill>
              </a:rPr>
              <a:t>dela na drugem delovnem mestu</a:t>
            </a:r>
          </a:p>
          <a:p>
            <a:pPr marL="457200" indent="-457200" fontAlgn="auto">
              <a:spcAft>
                <a:spcPts val="0"/>
              </a:spcAft>
              <a:buFontTx/>
              <a:buChar char="•"/>
              <a:defRPr/>
            </a:pPr>
            <a:r>
              <a:rPr lang="sl-SI" dirty="0" smtClean="0">
                <a:solidFill>
                  <a:schemeClr val="accent1"/>
                </a:solidFill>
              </a:rPr>
              <a:t>pravici do prilagoditve DM</a:t>
            </a: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 smtClean="0">
                <a:solidFill>
                  <a:schemeClr val="accent1"/>
                </a:solidFill>
              </a:rPr>
              <a:t>Invalid pridobi nadomestilo zaradi invalidnosti</a:t>
            </a:r>
          </a:p>
          <a:p>
            <a:pPr marL="457200" indent="-457200" fontAlgn="auto">
              <a:spcAft>
                <a:spcPts val="0"/>
              </a:spcAft>
              <a:buFont typeface="Wingdings"/>
              <a:buChar char=""/>
              <a:defRPr/>
            </a:pPr>
            <a:endParaRPr lang="sl-SI" dirty="0" smtClean="0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260F8E2-D7AF-4E6B-BFCB-4DDD6737125F}" type="datetime1">
              <a:rPr lang="sl-SI" smtClean="0"/>
              <a:t>7.10.2013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Možnosti zaposlovanja oseb s težavami v duševnem zdravju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5768809"/>
      </p:ext>
    </p:extLst>
  </p:cSld>
  <p:clrMapOvr>
    <a:masterClrMapping/>
  </p:clrMapOvr>
</p:sld>
</file>

<file path=ppt/theme/theme1.xml><?xml version="1.0" encoding="utf-8"?>
<a:theme xmlns:a="http://schemas.openxmlformats.org/drawingml/2006/main" name="sent0409">
  <a:themeElements>
    <a:clrScheme name="1_Default Design 15">
      <a:dk1>
        <a:srgbClr val="797777"/>
      </a:dk1>
      <a:lt1>
        <a:srgbClr val="FFFFFF"/>
      </a:lt1>
      <a:dk2>
        <a:srgbClr val="797777"/>
      </a:dk2>
      <a:lt2>
        <a:srgbClr val="808080"/>
      </a:lt2>
      <a:accent1>
        <a:srgbClr val="45A535"/>
      </a:accent1>
      <a:accent2>
        <a:srgbClr val="A6DA00"/>
      </a:accent2>
      <a:accent3>
        <a:srgbClr val="FFFFFF"/>
      </a:accent3>
      <a:accent4>
        <a:srgbClr val="666565"/>
      </a:accent4>
      <a:accent5>
        <a:srgbClr val="B0CFAE"/>
      </a:accent5>
      <a:accent6>
        <a:srgbClr val="96C500"/>
      </a:accent6>
      <a:hlink>
        <a:srgbClr val="355AA5"/>
      </a:hlink>
      <a:folHlink>
        <a:srgbClr val="3B75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9904D"/>
        </a:accent1>
        <a:accent2>
          <a:srgbClr val="28CE0C"/>
        </a:accent2>
        <a:accent3>
          <a:srgbClr val="FFFFFF"/>
        </a:accent3>
        <a:accent4>
          <a:srgbClr val="666565"/>
        </a:accent4>
        <a:accent5>
          <a:srgbClr val="B1C6B2"/>
        </a:accent5>
        <a:accent6>
          <a:srgbClr val="23BA0A"/>
        </a:accent6>
        <a:hlink>
          <a:srgbClr val="355AA5"/>
        </a:hlink>
        <a:folHlink>
          <a:srgbClr val="5B81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4990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3B75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sent0409</Template>
  <TotalTime>3707</TotalTime>
  <Words>632</Words>
  <Application>Microsoft Office PowerPoint</Application>
  <PresentationFormat>Diaprojekcija na zaslonu (4:3)</PresentationFormat>
  <Paragraphs>130</Paragraphs>
  <Slides>13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4" baseType="lpstr">
      <vt:lpstr>sent0409</vt:lpstr>
      <vt:lpstr>Možnosti zaposlovanja oseb s težavami v duševnem zdravju  </vt:lpstr>
      <vt:lpstr>Storitve zavoda glede na potrebe stranke </vt:lpstr>
      <vt:lpstr>PowerPointova predstavitev</vt:lpstr>
      <vt:lpstr>Brezposelne osebe s težavami v duševnem zdravju </vt:lpstr>
      <vt:lpstr>Invalid po Zakonu o zaposlitveni rehabilitaciji in zaposlovanju invalidov  </vt:lpstr>
      <vt:lpstr>Rehabilitacijski proces </vt:lpstr>
      <vt:lpstr>Invalidi na trgu dela (avgust 2013)</vt:lpstr>
      <vt:lpstr>Brezposelni invalidi- aktivnosti zavoda (januar-avgust 2013)</vt:lpstr>
      <vt:lpstr>Pravice, ki jih lahko pridobi oseba s trajnimi posledicami bolezni ali okvare </vt:lpstr>
      <vt:lpstr>Zaposlitvena rehabilitacija</vt:lpstr>
      <vt:lpstr>KOMU JE ZAPOSLITVENA REHABILITACIJA  NAMENJENA?</vt:lpstr>
      <vt:lpstr>Definiranje vsebine in oblike podpore</vt:lpstr>
      <vt:lpstr>Vzpodbude za zaposlovanje-subvencija plače</vt:lpstr>
    </vt:vector>
  </TitlesOfParts>
  <Company>Zavod RS za zaposlovanje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Lea Kovač</dc:creator>
  <cp:lastModifiedBy>Zupanec</cp:lastModifiedBy>
  <cp:revision>442</cp:revision>
  <cp:lastPrinted>2013-09-11T14:46:52Z</cp:lastPrinted>
  <dcterms:created xsi:type="dcterms:W3CDTF">2010-02-24T09:28:21Z</dcterms:created>
  <dcterms:modified xsi:type="dcterms:W3CDTF">2013-10-07T09:27:39Z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>Slovenska predstavitev ZRSZ za leto 2007</vt:lpwstr>
  </property>
  <property fmtid="{D5CDD505-2E9C-101B-9397-08002B2CF9AE}" pid="3" name="Status">
    <vt:lpwstr>Final</vt:lpwstr>
  </property>
  <property fmtid="{D5CDD505-2E9C-101B-9397-08002B2CF9AE}" pid="4" name="Owner">
    <vt:lpwstr/>
  </property>
</Properties>
</file>