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9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7675" cy="987425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51030-CC4D-40C4-B287-8CA5A831B9A5}" type="datetimeFigureOut">
              <a:rPr lang="sl-SI" smtClean="0"/>
              <a:t>10.5.2013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1DCF0-FF77-4554-B525-BE4F358D942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6049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 trikotni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o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o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o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en konek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Ograda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ABC9D0-4BD5-4527-9589-D7755CD6FD93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19" name="Ograda no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27" name="Ograda številke diapoz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CC5E716-9684-4527-95AD-B76A7C0A1BD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ABC9D0-4BD5-4527-9589-D7755CD6FD93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5E716-9684-4527-95AD-B76A7C0A1BD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ABC9D0-4BD5-4527-9589-D7755CD6FD93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5E716-9684-4527-95AD-B76A7C0A1BD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ABC9D0-4BD5-4527-9589-D7755CD6FD93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5E716-9684-4527-95AD-B76A7C0A1BD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ABC9D0-4BD5-4527-9589-D7755CD6FD93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5E716-9684-4527-95AD-B76A7C0A1BD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Škarnic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karnic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ABC9D0-4BD5-4527-9589-D7755CD6FD93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5E716-9684-4527-95AD-B76A7C0A1BD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ABC9D0-4BD5-4527-9589-D7755CD6FD93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5E716-9684-4527-95AD-B76A7C0A1BD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ABC9D0-4BD5-4527-9589-D7755CD6FD93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5E716-9684-4527-95AD-B76A7C0A1BD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ABC9D0-4BD5-4527-9589-D7755CD6FD93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5E716-9684-4527-95AD-B76A7C0A1BD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9ABC9D0-4BD5-4527-9589-D7755CD6FD93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5E716-9684-4527-95AD-B76A7C0A1BD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ABC9D0-4BD5-4527-9589-D7755CD6FD93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C5E716-9684-4527-95AD-B76A7C0A1BD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8" name="Prostoro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o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otni trikotni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en konek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karnic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karnic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o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o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otni trikotni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en konek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grada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0" name="Ograda besedil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9ABC9D0-4BD5-4527-9589-D7755CD6FD93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22" name="Ograda no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CC5E716-9684-4527-95AD-B76A7C0A1BDA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C:\WINDOWS\Namizje\CSDlog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file:///C:\WINDOWS\Namizje\CSDlog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file:///C:\WINDOWS\Namizje\CSDlog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file:///C:\WINDOWS\Namizje\CSDlog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file:///C:\WINDOWS\Namizje\CSDlog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file:///C:\WINDOWS\Namizje\CSDlog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/C:\WINDOWS\Namizje\CSDlog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file:///C:\WINDOWS\Namizje\CSDlog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C:\WINDOWS\Namizje\CSDlog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/C:\WINDOWS\Namizje\CSDlog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C:\WINDOWS\Namizje\CSDlog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file:///C:\WINDOWS\Namizje\CSDlog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file:///C:\WINDOWS\Namizje\CSDlogo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WINDOWS\Namizje\CSDlogo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668344" y="188640"/>
            <a:ext cx="12573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Naslov 17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POENOSTAVITEV SISTEMA ZA UPORABNIKE IN IZVAJALCE?</a:t>
            </a:r>
            <a:endParaRPr lang="sl-SI" dirty="0"/>
          </a:p>
        </p:txBody>
      </p:sp>
      <p:sp>
        <p:nvSpPr>
          <p:cNvPr id="19" name="Podnaslov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err="1" smtClean="0"/>
              <a:t>Sendi</a:t>
            </a:r>
            <a:r>
              <a:rPr lang="sl-SI" dirty="0" smtClean="0"/>
              <a:t> Murgel, univ.dipl.prav.</a:t>
            </a:r>
          </a:p>
          <a:p>
            <a:r>
              <a:rPr lang="sl-SI" dirty="0" smtClean="0"/>
              <a:t>Skupnost CSD Slovenije</a:t>
            </a:r>
            <a:endParaRPr lang="sl-S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WINDOWS\Namizje\CSDlogo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668344" y="188640"/>
            <a:ext cx="12573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/>
          </a:bodyPr>
          <a:lstStyle/>
          <a:p>
            <a:endParaRPr lang="sl-SI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WINDOWS\Namizje\CSDlogo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668344" y="188640"/>
            <a:ext cx="12573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/>
          </a:bodyPr>
          <a:lstStyle/>
          <a:p>
            <a:endParaRPr lang="sl-SI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WINDOWS\Namizje\CSDlogo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668344" y="188640"/>
            <a:ext cx="12573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/>
          </a:bodyPr>
          <a:lstStyle/>
          <a:p>
            <a:endParaRPr lang="sl-SI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WINDOWS\Namizje\CSDlogo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668344" y="188640"/>
            <a:ext cx="12573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/>
          </a:bodyPr>
          <a:lstStyle/>
          <a:p>
            <a:endParaRPr lang="sl-SI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WINDOWS\Namizje\CSDlogo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668344" y="188640"/>
            <a:ext cx="12573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1 vloga – 1 odločba?</a:t>
            </a:r>
          </a:p>
          <a:p>
            <a:r>
              <a:rPr lang="sl-SI" dirty="0" smtClean="0"/>
              <a:t>vloga za uveljavljanje pravic je predolga in zapletena, uporabniku neprijazna</a:t>
            </a:r>
          </a:p>
          <a:p>
            <a:r>
              <a:rPr lang="sl-SI" dirty="0" smtClean="0"/>
              <a:t>za vse pravice se ne izda ena odločba, temveč se odločbe izdajajo po sklopih</a:t>
            </a:r>
          </a:p>
          <a:p>
            <a:r>
              <a:rPr lang="sl-SI" dirty="0" smtClean="0"/>
              <a:t>odločbe imajo slabe in nepopolne obrazložitve dejanskega stanja, zaradi česar je uporabnikom potrebno dodatno obrazložiti odločitve – nerazumljivost za uporabnike in več dela za strokovne delavce na CSD</a:t>
            </a: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 fontScale="90000"/>
          </a:bodyPr>
          <a:lstStyle/>
          <a:p>
            <a:r>
              <a:rPr lang="sl-SI" sz="3200" dirty="0" smtClean="0"/>
              <a:t>Enotni postopek odločanja o pravicah iz javnih sredstev?</a:t>
            </a:r>
            <a:br>
              <a:rPr lang="sl-SI" sz="3200" dirty="0" smtClean="0"/>
            </a:br>
            <a:endParaRPr lang="sl-SI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WINDOWS\Namizje\CSDlogo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668344" y="188640"/>
            <a:ext cx="12573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pridobivanje podatkov od drugih organov</a:t>
            </a:r>
          </a:p>
          <a:p>
            <a:r>
              <a:rPr lang="sl-SI" dirty="0" smtClean="0"/>
              <a:t>informacijski sistem pripravljen in delujoč, vendar so potrebne še nadgradnje</a:t>
            </a:r>
          </a:p>
          <a:p>
            <a:r>
              <a:rPr lang="sl-SI" dirty="0" smtClean="0"/>
              <a:t>odločanje in postopki so odvisni od zakonodaje, navodil in odgovorov na vprašanja</a:t>
            </a: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/>
          </a:bodyPr>
          <a:lstStyle/>
          <a:p>
            <a:r>
              <a:rPr lang="sl-SI" sz="3200" dirty="0" smtClean="0"/>
              <a:t>Manj administracije, lažje in hitrejše odločanje, krajši postopki?</a:t>
            </a:r>
            <a:endParaRPr lang="sl-SI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WINDOWS\Namizje\CSDlogo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668344" y="188640"/>
            <a:ext cx="12573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 dirty="0" smtClean="0"/>
              <a:t>zakonodaja za odločanje o pravicah iz javnih sredstev je slaba, nedorečena in zapletena</a:t>
            </a:r>
          </a:p>
          <a:p>
            <a:r>
              <a:rPr lang="sl-SI" dirty="0" smtClean="0"/>
              <a:t>odloča se na podlagi velikega števila predpisov – razdrobljenost </a:t>
            </a:r>
          </a:p>
          <a:p>
            <a:r>
              <a:rPr lang="sl-SI" dirty="0" smtClean="0"/>
              <a:t>navodila Ministrstva za delo, družino, socialne zadeve in enake možnosti se spreminjajo in nadgrajujejo</a:t>
            </a:r>
          </a:p>
          <a:p>
            <a:r>
              <a:rPr lang="sl-SI" dirty="0" smtClean="0"/>
              <a:t>zgodi se, da se odgovori na vprašanja CSD na enako dejansko stanje medsebojno razlikujejo</a:t>
            </a:r>
          </a:p>
          <a:p>
            <a:r>
              <a:rPr lang="sl-SI" dirty="0" smtClean="0"/>
              <a:t>tudi odločitve MDDSZ na pritožbe se razlikujejo kar povzroča nejasnosti v praksi</a:t>
            </a: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/>
          </a:bodyPr>
          <a:lstStyle/>
          <a:p>
            <a:r>
              <a:rPr lang="sl-SI" sz="3200" dirty="0" smtClean="0"/>
              <a:t>Jasna in enostavna zakonodaja?</a:t>
            </a:r>
            <a:endParaRPr lang="sl-SI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WINDOWS\Namizje\CSDlogo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668344" y="188640"/>
            <a:ext cx="12573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/>
              <a:t>OD do 18 leta starosti</a:t>
            </a:r>
          </a:p>
          <a:p>
            <a:r>
              <a:rPr lang="sl-SI" dirty="0" smtClean="0"/>
              <a:t>DŠ od 18 leta starosti</a:t>
            </a:r>
          </a:p>
          <a:p>
            <a:r>
              <a:rPr lang="sl-SI" dirty="0" smtClean="0"/>
              <a:t>ugotavljanje dohodkov in premoženja</a:t>
            </a:r>
          </a:p>
          <a:p>
            <a:r>
              <a:rPr lang="sl-SI" dirty="0" smtClean="0"/>
              <a:t>upoštevanje preteklih ali predpreteklih dohodkov</a:t>
            </a:r>
          </a:p>
          <a:p>
            <a:r>
              <a:rPr lang="sl-SI" dirty="0" smtClean="0"/>
              <a:t>poenotiti status invalidnih oseb (podaljšana roditeljska pravica ali skrbništvo)</a:t>
            </a:r>
          </a:p>
          <a:p>
            <a:r>
              <a:rPr lang="sl-SI" dirty="0" smtClean="0"/>
              <a:t>OD za otroke, ki </a:t>
            </a:r>
            <a:r>
              <a:rPr lang="sl-SI" smtClean="0"/>
              <a:t>dejansko prebivajo v RS</a:t>
            </a:r>
            <a:endParaRPr lang="sl-SI" dirty="0" smtClean="0"/>
          </a:p>
          <a:p>
            <a:r>
              <a:rPr lang="sl-SI" dirty="0" smtClean="0"/>
              <a:t>poenotiti določbe v zakonodaji (nekatere so si v nasprotju)</a:t>
            </a:r>
          </a:p>
          <a:p>
            <a:r>
              <a:rPr lang="sl-SI" dirty="0" smtClean="0"/>
              <a:t>vse pravice opredeliti v enem zakonu</a:t>
            </a:r>
          </a:p>
          <a:p>
            <a:r>
              <a:rPr lang="sl-SI" dirty="0" smtClean="0"/>
              <a:t>…</a:t>
            </a:r>
          </a:p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/>
          </a:bodyPr>
          <a:lstStyle/>
          <a:p>
            <a:r>
              <a:rPr lang="sl-SI" sz="3200" dirty="0" smtClean="0"/>
              <a:t>Potrebne spremembe v zakonodaji</a:t>
            </a:r>
            <a:endParaRPr lang="sl-SI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l-SI" dirty="0" smtClean="0"/>
              <a:t>Hvala za pozornost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</p:txBody>
      </p:sp>
      <p:pic>
        <p:nvPicPr>
          <p:cNvPr id="4" name="Picture 2" descr="C:\WINDOWS\Namizje\CSDlogo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668344" y="188640"/>
            <a:ext cx="12573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WINDOWS\Namizje\CSDlogo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668344" y="188640"/>
            <a:ext cx="12573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/>
          </a:bodyPr>
          <a:lstStyle/>
          <a:p>
            <a:endParaRPr lang="sl-SI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WINDOWS\Namizje\CSDlogo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668344" y="188640"/>
            <a:ext cx="12573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/>
          </a:bodyPr>
          <a:lstStyle/>
          <a:p>
            <a:endParaRPr lang="sl-SI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WINDOWS\Namizje\CSDlogo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668344" y="188640"/>
            <a:ext cx="12573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/>
          </a:bodyPr>
          <a:lstStyle/>
          <a:p>
            <a:endParaRPr lang="sl-SI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ekanje">
  <a:themeElements>
    <a:clrScheme name="Stek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k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tek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</TotalTime>
  <Words>260</Words>
  <Application>Microsoft Office PowerPoint</Application>
  <PresentationFormat>Diaprojekcija na zaslonu (4:3)</PresentationFormat>
  <Paragraphs>29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4" baseType="lpstr">
      <vt:lpstr>Stekanje</vt:lpstr>
      <vt:lpstr>POENOSTAVITEV SISTEMA ZA UPORABNIKE IN IZVAJALCE?</vt:lpstr>
      <vt:lpstr>Enotni postopek odločanja o pravicah iz javnih sredstev? </vt:lpstr>
      <vt:lpstr>Manj administracije, lažje in hitrejše odločanje, krajši postopki?</vt:lpstr>
      <vt:lpstr>Jasna in enostavna zakonodaja?</vt:lpstr>
      <vt:lpstr>Potrebne spremembe v zakonodaji</vt:lpstr>
      <vt:lpstr>Hvala za pozornost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Darja</dc:creator>
  <cp:lastModifiedBy>Nuša Zupanec</cp:lastModifiedBy>
  <cp:revision>20</cp:revision>
  <cp:lastPrinted>2013-05-10T13:48:57Z</cp:lastPrinted>
  <dcterms:created xsi:type="dcterms:W3CDTF">2010-09-14T12:23:43Z</dcterms:created>
  <dcterms:modified xsi:type="dcterms:W3CDTF">2013-05-10T13:49:21Z</dcterms:modified>
</cp:coreProperties>
</file>