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74" autoAdjust="0"/>
  </p:normalViewPr>
  <p:slideViewPr>
    <p:cSldViewPr>
      <p:cViewPr varScale="1">
        <p:scale>
          <a:sx n="90" d="100"/>
          <a:sy n="90" d="100"/>
        </p:scale>
        <p:origin x="-16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1359</TotalTime>
  <Words>1000</Words>
  <Application>Microsoft Office PowerPoint</Application>
  <PresentationFormat>Diaprojekcija na zaslonu (4:3)</PresentationFormat>
  <Paragraphs>130</Paragraphs>
  <Slides>12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Altana</vt:lpstr>
      <vt:lpstr>Ocena učinkov izvajanja nove socialne zakonodaje</vt:lpstr>
      <vt:lpstr>ključni cilji nove socialne zakonodaje</vt:lpstr>
      <vt:lpstr>Merjenje učinkov</vt:lpstr>
      <vt:lpstr>Doseganje 1.cilja</vt:lpstr>
      <vt:lpstr>DOSEGANJE 2. CILJA</vt:lpstr>
      <vt:lpstr>Spremembe materialnega položaja družin</vt:lpstr>
      <vt:lpstr>Spremembe materialnega položaja družin</vt:lpstr>
      <vt:lpstr>Spremembe materialnega položaja posameznikov</vt:lpstr>
      <vt:lpstr>DOSEGANJE 3. CILJA</vt:lpstr>
      <vt:lpstr>Predlagani popravki nove socialne zakonodaje</vt:lpstr>
      <vt:lpstr>Predlagani popravki nove socialne zakonodaje</vt:lpstr>
      <vt:lpstr>Viri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učinkov nove socialne zakonodaje</dc:title>
  <dc:creator>Polona</dc:creator>
  <cp:lastModifiedBy>Polona</cp:lastModifiedBy>
  <cp:revision>189</cp:revision>
  <dcterms:created xsi:type="dcterms:W3CDTF">2013-03-05T06:26:41Z</dcterms:created>
  <dcterms:modified xsi:type="dcterms:W3CDTF">2013-05-10T11:18:37Z</dcterms:modified>
</cp:coreProperties>
</file>