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</TotalTime>
  <Words>260</Words>
  <Application>Microsoft Office PowerPoint</Application>
  <PresentationFormat>Diaprojekcija na zaslonu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4" baseType="lpstr">
      <vt:lpstr>Stekanje</vt:lpstr>
      <vt:lpstr>POENOSTAVITEV SISTEMA ZA UPORABNIKE IN IZVAJALCE?</vt:lpstr>
      <vt:lpstr>Enotni postopek odločanja o pravicah iz javnih sredstev? </vt:lpstr>
      <vt:lpstr>Manj administracije, lažje in hitrejše odločanje, krajši postopki?</vt:lpstr>
      <vt:lpstr>Jasna in enostavna zakonodaja?</vt:lpstr>
      <vt:lpstr>Potrebne spremembe v zakonodaji</vt:lpstr>
      <vt:lpstr>Hvala za pozornost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Darja</dc:creator>
  <cp:lastModifiedBy>Nuša Zupanec</cp:lastModifiedBy>
  <cp:revision>20</cp:revision>
  <cp:lastPrinted>2013-05-10T13:48:57Z</cp:lastPrinted>
  <dcterms:created xsi:type="dcterms:W3CDTF">2010-09-14T12:23:43Z</dcterms:created>
  <dcterms:modified xsi:type="dcterms:W3CDTF">2013-05-10T13:49:21Z</dcterms:modified>
</cp:coreProperties>
</file>