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869</Words>
  <Application>Microsoft Office PowerPoint</Application>
  <PresentationFormat>Diaprojekcija na zaslonu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Officeova tema</vt:lpstr>
      <vt:lpstr>Penrosov problem (slovenske socialne politike)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Zaustavitev erozije socialne države je možno (že zgolj) z dvema ukrepoma (od štirih)</vt:lpstr>
      <vt:lpstr>Zaustavitev erozije socialne države je možno (že zgolj) z dvema ukrepoma (od štirih)</vt:lpstr>
      <vt:lpstr>Zaustavitev erozije socialne države je možno (že zgolj) z dvema ukrepoma (od štirih)</vt:lpstr>
      <vt:lpstr>Zaustavitev erozije socialne države je možno (že zgolj) z dvema ukrepoma (od štirih)</vt:lpstr>
      <vt:lpstr>Zaustavitev erozije socialne države je možno (že zgolj) z dvema ukrepoma (od štirih)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Nuša Zupanec</dc:creator>
  <cp:lastModifiedBy>Nuša Zupanec</cp:lastModifiedBy>
  <cp:revision>48</cp:revision>
  <dcterms:modified xsi:type="dcterms:W3CDTF">2013-05-06T06:41:34Z</dcterms:modified>
</cp:coreProperties>
</file>